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tags/tag1.xml" ContentType="application/vnd.openxmlformats-officedocument.presentationml.tags+xml"/>
  <Override PartName="/ppt/ink/inkAction7.xml" ContentType="application/vnd.ms-office.inkAction+xml"/>
  <Override PartName="/ppt/tags/tag2.xml" ContentType="application/vnd.openxmlformats-officedocument.presentationml.tags+xml"/>
  <Override PartName="/ppt/ink/inkAction8.xml" ContentType="application/vnd.ms-office.inkAction+xml"/>
  <Override PartName="/ppt/tags/tag3.xml" ContentType="application/vnd.openxmlformats-officedocument.presentationml.tags+xml"/>
  <Override PartName="/ppt/ink/inkAction9.xml" ContentType="application/vnd.ms-office.inkAction+xml"/>
  <Override PartName="/ppt/tags/tag4.xml" ContentType="application/vnd.openxmlformats-officedocument.presentationml.tags+xml"/>
  <Override PartName="/ppt/ink/inkAction10.xml" ContentType="application/vnd.ms-office.inkAction+xml"/>
  <Override PartName="/ppt/ink/inkAction1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397" r:id="rId2"/>
    <p:sldId id="289" r:id="rId3"/>
    <p:sldId id="290" r:id="rId4"/>
    <p:sldId id="291" r:id="rId5"/>
    <p:sldId id="292" r:id="rId6"/>
    <p:sldId id="361" r:id="rId7"/>
    <p:sldId id="293" r:id="rId8"/>
    <p:sldId id="362" r:id="rId9"/>
    <p:sldId id="294" r:id="rId10"/>
    <p:sldId id="299" r:id="rId11"/>
    <p:sldId id="363" r:id="rId12"/>
    <p:sldId id="352" r:id="rId13"/>
    <p:sldId id="353" r:id="rId14"/>
    <p:sldId id="354" r:id="rId15"/>
    <p:sldId id="364" r:id="rId16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5pPr>
    <a:lvl6pPr marL="22860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6pPr>
    <a:lvl7pPr marL="27432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7pPr>
    <a:lvl8pPr marL="32004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8pPr>
    <a:lvl9pPr marL="36576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CC00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9892" autoAdjust="0"/>
    <p:restoredTop sz="94683" autoAdjust="0"/>
  </p:normalViewPr>
  <p:slideViewPr>
    <p:cSldViewPr>
      <p:cViewPr varScale="1">
        <p:scale>
          <a:sx n="135" d="100"/>
          <a:sy n="135" d="100"/>
        </p:scale>
        <p:origin x="516" y="1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>
            <a:extLst>
              <a:ext uri="{FF2B5EF4-FFF2-40B4-BE49-F238E27FC236}">
                <a16:creationId xmlns:a16="http://schemas.microsoft.com/office/drawing/2014/main" id="{C2D34262-B2AC-4689-8C4A-50612DABDCE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5" name="Rectangle 3">
            <a:extLst>
              <a:ext uri="{FF2B5EF4-FFF2-40B4-BE49-F238E27FC236}">
                <a16:creationId xmlns:a16="http://schemas.microsoft.com/office/drawing/2014/main" id="{4ED85832-1697-43C7-8C1C-818B4BEB770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6" name="Rectangle 4">
            <a:extLst>
              <a:ext uri="{FF2B5EF4-FFF2-40B4-BE49-F238E27FC236}">
                <a16:creationId xmlns:a16="http://schemas.microsoft.com/office/drawing/2014/main" id="{477CB612-7B63-42B7-84EF-D23F2CDE6EF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7" name="Rectangle 5">
            <a:extLst>
              <a:ext uri="{FF2B5EF4-FFF2-40B4-BE49-F238E27FC236}">
                <a16:creationId xmlns:a16="http://schemas.microsoft.com/office/drawing/2014/main" id="{EFBC3E39-B8EB-4FFF-9C7C-259379D221E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BE45BE7-C80D-435A-BD63-298862E9136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1752">
    <iact:property name="dataType"/>
    <iact:actionData xml:id="d0">
      <inkml:trace xmlns:inkml="http://www.w3.org/2003/InkML" xml:id="stk0" contextRef="#ctx0" brushRef="#br0">6808 5121 0,'0'0'11,"0"0"-9,0 0 8,0 0-1,0 0 1,0 0-1,0 0 1,0 0 0,0 0-2,50 0 2,-25 0-2,12 0 2,12 4-1,14 0 1,7 1 1,8-5-4,5 0 4,8-5-2,-4 1 0,4 4 1,0 4-1,4 5 0,5-1 0,-1-4 1,-4-4-1,9-4 0,7 8 1,5 4 0,4 1-1,4-1 0,9-4 1,-1 0-1,17 0 0,0 5 0,-4-1 1,4-4-1,4 4 0,4 5 1,4 3-1,9 1 1,-5-5-1,26-8 0,36-4 0</inkml:trace>
    </iact:actionData>
  </iact:action>
  <iact:action type="add" startTime="98384">
    <iact:property name="dataType"/>
    <iact:actionData xml:id="d1">
      <inkml:trace xmlns:inkml="http://www.w3.org/2003/InkML" xml:id="stk1" contextRef="#ctx0" brushRef="#br0">8691 7473 0,'0'0'2,"0"0"0,0 0 6,0 0 3,0 0-3,0 0 2,0 0-2,0 0 2,0 0-1,58-21 1,-34 17-1,5 0 1,4 0-1,1 0 1,-1-5-1,0 1 0,0 0 1,0-1-1,0 1 0,4 4 1,0 0-1,9 4 1,-1 0-1,9 4 0,4 0 1,0 0-1,-4 0 0,-4 1 1,-1-1-1,-7-4 0,-1 0 1,0-4-1,1-1 1,3 5-1,-3 0 0,3 0 1,1 5-1,-1-1 1,5 0-1,4 0 0,-9 0 1,1 0-1,-5 0 1,0 1-1,-3-1 0,-5-4 0,0 0 1,4 0-1,4-4 1,5-1-1,-1 5 0,1 0 1,-1 0-1,-3 0 0,-5 0 1,-4 0-1,0 0 0</inkml:trace>
    </iact:actionData>
  </iact:action>
  <iact:action type="add" startTime="103742">
    <iact:property name="dataType"/>
    <iact:actionData xml:id="d2">
      <inkml:trace xmlns:inkml="http://www.w3.org/2003/InkML" xml:id="stk2" contextRef="#ctx0" brushRef="#br0">11922 7436 0,'0'0'2,"0"0"0,0 0 7,-50 0 1,38 0-1,-1 0 0,5 0 0,4 0 1,-8 0-1,7 0 1,1 0-1,0 0 0,0 0 1,4 0-1,0-5 0,0 5 1,0 0-1,0 0 1,0 0-1,0 0 1,103-37-1,-65 33 0,7 4 1,13 0-1,8 4 0,9 0 1,3 0 0,1-4-1,-5-4 0,1-4 1,-5 0-2,-8 4 2,-4 4-1,0 0 1,0 0-1,0 4 0,0 0 1,-4-4-1,-5 0 0,1 0 1,0-4-1,-1 0 1,-3-5-1,4-3 0</inkml:trace>
    </iact:actionData>
  </iact:action>
  <iact:action type="add" startTime="179048">
    <iact:property name="dataType"/>
    <iact:actionData xml:id="d3">
      <inkml:trace xmlns:inkml="http://www.w3.org/2003/InkML" xml:id="stk3" contextRef="#ctx0" brushRef="#br0">10962 12681 0,'0'0'3,"0"0"-2,0 0 9,0 0 0,46 0-2,-26 0 2,5 0-1,0 4 0,0 1 1,0-1-1,-1 0 0,1 0 0,4 0 0,12 0 1,13 0-1,8 1 1,13-5 0,3-5-1,-3 1 0,-9 0 1,-8 0-1,-8 0 0,-13 0 1,-4 4-1,-12 0 0,-1 0 0,-3 0 0,-5 0 1,1 0-1,-5 0 0,0 0 1,1 0-1,-1 0 0,0 0 1,0 0 0,1 0-1,-1 0 0,0 0 0,0 0 1,1 0-1,3 0 1,5-4-2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140">
    <iact:property name="dataType"/>
    <iact:actionData xml:id="d0">
      <inkml:trace xmlns:inkml="http://www.w3.org/2003/InkML" xml:id="stk0" contextRef="#ctx0" brushRef="#br0">7590 7576 0,'0'0'1,"0"0"3,0 0 4,0 0 2,0 0-1,0 0 0,0 0 1,0 0-1,0 0 1,0 0-1,0 0 0,0 0 1,75-16-1,3 7 1,30 5-1,3 0 0,-3 0 3,-13 0-1,-8 4-2,4 0 1,4 0 0,0 0-2,-4-4 4,-8 0-5,-8-1 4,-9-3-3,-8 4 2,-9 4-1,-7 0 0</inkml:trace>
    </iact:actionData>
  </iact:action>
  <iact:action type="add" startTime="6415">
    <iact:property name="dataType"/>
    <iact:actionData xml:id="d1">
      <inkml:trace xmlns:inkml="http://www.w3.org/2003/InkML" xml:id="stk1" contextRef="#ctx0" brushRef="#br0">11264 6198 0,'0'0'7,"0"0"2,0 0 1,0 0-2,54 0 2,16-5-1,42-7 1,24-13-1,13-4 2,17-4-3,16-12 2,-4 3-1,4-3 1,4-1-1,0 1 0,-20-1 1,-42 5-1</inkml:trace>
    </iact:actionData>
  </iact:action>
  <iact:action type="add" startTime="11793">
    <iact:property name="dataType"/>
    <iact:actionData xml:id="d2">
      <inkml:trace xmlns:inkml="http://www.w3.org/2003/InkML" xml:id="stk2" contextRef="#ctx0" brushRef="#br0">9282 11104 0,'0'0'1,"0"0"1,0 0 7,0 0 2,0 0-2,0 0 0,0 0 0,0 0 1,46 0-1,-21 0 1,8 0-1,8 0 0,0 0 3,5 0-5,-1 4 3,-7 0-1,3 0 0,0 0 0,5 1 2,4-1-1,3 0-2,14 0 2,3 0 0,9-4-2,-1 4 2,-8-4 0,-3 4-1,-9-4 0,4 0 0,4 0 1,4 0-1,9 0 1,4-4-1,-1 0 0,-7 0 1,-9 0-1,-8 0 0,-4 0 1,-5-1-1,-3 5 0,8 0 1,-1 0-1,9 0 0,5 0 1,7 0-1,1-4 0,-1 0 0,-8 0 1,-4 0-1,-4-4 1,-4-1-1,4 5 1,8 0-1,4 0 0,9 4 1,-4 0-1,-1 0 1,-8 0-1,-8-4 1,-4 0-1,4-1 0,-4 1 0,8 0 1,8 0-1,5 4 0,3 0 1,1 4-1,-1 0 1,-3-4-2,-5 0 1,0-4 2,5 0-2,8 0 0,8 4 0,4 0 0,-4 0 1,0 0-1,-8 0 1,-5-4-1,1-5 1,0 1-1,-1 8 1,5 0-2,8 4 2,4 0-1,0-4 0,9-4 1,-1 4-1,5 0 1,3 4-1,9 5 1,-4-5-1,-8 0 0,-1 0 1,5-4-1,0 4 1,4 0-2,-9 5 2,-8-5-1,1 0 1,7-4-1,17 0 0,13 4 1,0 0-1,-1 0 0,5-4 1,20 0-1,21-16 1,21-30-1</inkml:trace>
    </iact:actionData>
  </iact:action>
  <iact:action type="add" startTime="24701">
    <iact:property name="dataType"/>
    <iact:actionData xml:id="d3">
      <inkml:trace xmlns:inkml="http://www.w3.org/2003/InkML" xml:id="stk3" contextRef="#ctx0" brushRef="#br0">9117 11141 0,'0'0'1,"0"0"3,0 0 4,0 0 2,0 0-1,41 0 0,25 0 1,38-4-1,24-4 1,4 4 0,9 4-1,8 4 0,0 8 1,-4 9-1,-17 4 0,-4-1 2,-8 1-3,-17-8 1,-12-9 1,-21-8-1,-16-4 0</inkml:trace>
    </iact:actionData>
  </iact:action>
  <iact:action type="add" startTime="25203">
    <iact:property name="dataType"/>
    <iact:actionData xml:id="d4">
      <inkml:trace xmlns:inkml="http://www.w3.org/2003/InkML" xml:id="stk4" contextRef="#ctx0" brushRef="#br0">7305 13220 0,'0'0'7,"0"0"2,0 0 0,74-13 0,-12-3 1,29-9-1,21-4 1,29-4 0,16-1 1,-4 1-2,16-4 1,5-8-1,8-13 2,-12-21-4</inkml:trace>
    </iact:actionData>
  </iact:action>
  <iact:action type="add" startTime="25735">
    <iact:property name="dataType"/>
    <iact:actionData xml:id="d5">
      <inkml:trace xmlns:inkml="http://www.w3.org/2003/InkML" xml:id="stk5" contextRef="#ctx0" brushRef="#br0">11219 11158 0,'0'0'6,"0"0"3,0 0 0,49 12 1,17 1-1,34-1 1,24 4-1,12 1 2,-3-5 1,-5-3-4,-4-13 1,-8-9 0,-13-3 3,-20-1-4</inkml:trace>
    </iact:actionData>
  </iact:action>
  <iact:action type="add" startTime="26256">
    <iact:property name="dataType"/>
    <iact:actionData xml:id="d6">
      <inkml:trace xmlns:inkml="http://www.w3.org/2003/InkML" xml:id="stk6" contextRef="#ctx0" brushRef="#br0">8749 13058 0,'0'0'7,"0"0"2,0 0 1,0 0-1,0 0 3,70-8-5,-12-1 3,25-3-1,28 4 0,38 0 2,25-1-2,54-3 1,53-9-2</inkml:trace>
    </iact:actionData>
  </iact:action>
  <iact:action type="add" startTime="28568">
    <iact:property name="dataType"/>
    <iact:actionData xml:id="d7">
      <inkml:trace xmlns:inkml="http://www.w3.org/2003/InkML" xml:id="stk7" contextRef="#ctx0" brushRef="#br0">14148 10727 0,'0'0'6,"0"0"11,0 0-14,0 0 6,0 0 0,0 0 1,0 0-1,0 0 0,0 0 1,0 0-1,-54 46 0,25-34 1,-16 0-1,-13 5 1,-17 4-1,-3-1 0,3 1 1,5 0 0,-1 0 2,-16 3-1,-24 1-4,-17-4 3,-5-5-1,21-3 1,30-1-2,11-3 2,1-1-1,-9-4 0,-8-4 2,-12-8-3,-4-9 1,12-4 0,16-3 2,17-5-2,17-4 1,8-1 0,8-3-2,9-4 2,3-1-1,5 5 1,4-4-2,8-1 1,8-12 1,17-12-1,29-25 3,33-17-5,21-7 3,-9 11-1,-16 25 1,-12 30 0,3 7-1,13 9 0,21 8 0,-13 5 1,-4 7-1,-16 9-1,-13 4 2,0 4-1,9 4 1,8 1-1,8-1 2,0 0-3,4 5 2,-17 7-2,-7 5 3,-9 0-2,-8 4 0,-5 0 1,-3 4-1,-9-4 1,0 0-1,-4 0 0,0-4 0,-4-4 0,0-1 1,0 1-1,-4 0 2,0-1-3,-4 1 2,-9 0-1,-4 0 1,-3-1-2,-10 5 1,-11 12 0,-9 9 1,-12 8 0,-5 4-1,1 0 1,4-4-1,0-1 0,-5 1 0,-7-4 1,-22 0 1,-32-1-3</inkml:trace>
    </iact:actionData>
  </iact:action>
  <iact:action type="add" startTime="35589">
    <iact:property name="dataType"/>
    <iact:actionData xml:id="d8">
      <inkml:trace xmlns:inkml="http://www.w3.org/2003/InkML" xml:id="stk8" contextRef="#ctx0" brushRef="#br0">9981 12598 0,'0'0'2,"0"0"0,0 0 7,0 0 1,0 0-1,0 0 1,0 0-1,0 0 1,0 0-1,0 0 1,0 0-1,50 21 0,-13-13 0,17 1 1,8-1-1,0 0 1,-4 5-1,-4-1 0,-4 1 1,-1 3 0,9 1 1,13-1-1,20-3 2,16-5-6,-8 0 5,1 1-3,-9 3 2,-9-4-1,1-4 1,8-4-2,0 0 1,4-4 3,-8 0-5,-8 0 5,-17 4-5,0 0 2,-4 0 1,8 0-1,13-4 1,8 0-1,4 0 1,-4-1-1,-5 1 1,-16 4-2,-8 0 2,0 4-1,0 1 1,4-1-1,17-4 1,16-4-1,9-5 1,-1 5-2,-12 4 2,-4 4-1,4 0 0,8-4 1,9-4 0,3-4-1,-7 4 0,-5 4 0,-12 4 0,8-4 1,9 0-1,7-4 1,-3-4-1,-5 3 1,-12 5-1,-16 0 0,-1 5 0,1-5 1,16-5-1,25-3 0,20-4 4,-3-9-7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4:12.5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3861">
    <iact:property name="dataType"/>
    <iact:actionData xml:id="d0">
      <inkml:trace xmlns:inkml="http://www.w3.org/2003/InkML" xml:id="stk0" contextRef="#ctx0" brushRef="#br0">7007 7688 0,'0'0'3,"0"0"-1,0 0 8,0 0-1,0 0 1,0 0-1,0 0 1,45 33-1,13-16 1,25-5-1,20 1 0,13 3 0,12 5 1,26 0 0,3-1-1,-8-3 0,-29-5 1,-33-3-1,-30-5 0,-15 0 0</inkml:trace>
    </iact:actionData>
  </iact:action>
  <iact:action type="add" startTime="44308">
    <iact:property name="dataType"/>
    <iact:actionData xml:id="d1">
      <inkml:trace xmlns:inkml="http://www.w3.org/2003/InkML" xml:id="stk1" contextRef="#ctx0" brushRef="#br0">6833 9170 0,'0'0'8,"0"0"1,0 0 0,0 0 1,0 0-1,0 0 1,0 0-1,45 4 0,-11 1 1,23-5-1,34 0 0,29 0 1,38 4 0,36 0-1,13 0 1,-8-4-1</inkml:trace>
    </iact:actionData>
  </iact:action>
  <iact:action type="add" startTime="54741">
    <iact:property name="dataType"/>
    <iact:actionData xml:id="d2">
      <inkml:trace xmlns:inkml="http://www.w3.org/2003/InkML" xml:id="stk2" contextRef="#ctx0" brushRef="#br0">4562 6806 0,'0'0'2,"0"0"3,0 0 4,0 0 0,0 0 1,45 0-1,-20 0 0,4-4 1,8 0-1,4 0 1,13 0-1,8 0 0,13 4 1,7 0 1,1 0 1,-4 0-7,-1-5 4,-3-3 1,-5 0-1,1 0 1,3-1-1,1 5 0,7 0 1,1 0-1,0-4 1,0-5-1,-5 1 0,-3-1 0,-5 1 1,0 4 0,1-1-1,-1 5 1,0 0-1,9 0 0,-5-4 0,5-1 1,0 1-1,-1 0 0,1 4 3,12-1-5,12 1 3,5-4-1,-5 0 0,-3-5 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985">
    <iact:property name="dataType"/>
    <iact:actionData xml:id="d0">
      <inkml:trace xmlns:inkml="http://www.w3.org/2003/InkML" xml:id="stk0" contextRef="#ctx0" brushRef="#br0">9274 7672 0,'0'0'1,"0"0"2,0 0 6,0 0 1,0 0-1,41 0 1,-20 0-1,12 0 0,0 0 1,9 0-1,3 0 0,1 4 1,-1 0-1,-3 0 1,-1 4-1,4 1 0,5-1 2,8 0-2,12 0 0,9-4 0,8-4 1,-9 0-1,1 0 0,-13 0 1,-4 5 0,0-1-2,-4 0 2,4 0-1,5-4 1,3 0-1,4-4 0,-3 0 1,-9 0-1,0 4 0,-17 0 1,-3 0-1,-1 0 0,-4 4 1,1 0-1,3 0 1,-8 0-1,8 0 0,9 0 1,8 1 0,12-5-2,13-9 2,8-3-1,8-13 0</inkml:trace>
    </iact:actionData>
  </iact:action>
  <iact:action type="add" startTime="19029">
    <iact:property name="dataType"/>
    <iact:actionData xml:id="d1">
      <inkml:trace xmlns:inkml="http://www.w3.org/2003/InkML" xml:id="stk1" contextRef="#ctx0" brushRef="#br0">10999 9034 0,'0'0'1,"0"0"2,0 0 14,0 0-14,0 0 6,0 0 0,0 0 0,50-4 1,-34-1-1,5 1 1,8 0-1,8 0 0,21 0 0,25 0 1,25 0 0,7-1 0,1 1 1,-16 0-1,-5 0-2,4 0 2,4 0-1,9 0 0,-4-1 1,-9 1-1,-8 0 2,-4 4-3,8 0 2,17 0-1,12 0 0,8-4 1,-20 4-1,-4 0 1,-1 4-1,13 4 1,4 1-2,-8-5 2,-12 0-1,-9 0 1,4 0-1,4-4 0,9-4 2,4 0-3,0-4 2,-9-5-1,-16 1 0,9-1 1,11 5-1,22 0 0,20 4 1,54 0 0,95 4-2</inkml:trace>
    </iact:actionData>
  </iact:action>
  <iact:action type="add" startTime="23991">
    <iact:property name="dataType"/>
    <iact:actionData xml:id="d2">
      <inkml:trace xmlns:inkml="http://www.w3.org/2003/InkML" xml:id="stk2" contextRef="#ctx0" brushRef="#br0">16245 10350 0,'0'0'2,"0"0"1,0 0 6,0 0 0,0 0 1,71 0-1,11 4 0,34 1 1,4-10 0,9 1 0,20 0 2,16 0-4,9 0 4,12 4-5,13 0 2,-1-4 1,26 4-1,11-9 0,9-3 1,59-9-1,81-12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394">
    <iact:property name="dataType"/>
    <iact:actionData xml:id="d0">
      <inkml:trace xmlns:inkml="http://www.w3.org/2003/InkML" xml:id="stk0" contextRef="#ctx0" brushRef="#br0">3453 4922 0,'0'0'2,"0"0"1</inkml:trace>
    </iact:actionData>
  </iact:action>
  <iact:action type="add" startTime="9466">
    <iact:property name="dataType"/>
    <iact:actionData xml:id="d1">
      <inkml:trace xmlns:inkml="http://www.w3.org/2003/InkML" xml:id="stk1" contextRef="#ctx0" brushRef="#br0">3941 4964 0,'0'0'6,"0"0"3,0 0 0,41 0 1,-24 4 0,8 0-1,8 0 1,8 0-1,9 5 0,8-5 0,16 0 1,-8 0-1,9-4 0,-9 0 1,-8 0-1,-8 0 0,-1 4 1,1 0-1,0 0 0,3 1 1,9-5-1,9 0 1,7-5-1,1 1 0,-9-4 1,-8 4-1,-8 0 1,-4 0-1</inkml:trace>
    </iact:actionData>
  </iact:action>
  <iact:action type="add" startTime="10545">
    <iact:property name="dataType"/>
    <iact:actionData xml:id="d2">
      <inkml:trace xmlns:inkml="http://www.w3.org/2003/InkML" xml:id="stk2" contextRef="#ctx0" brushRef="#br0">6874 4927 0,'0'0'7,"0"0"3,0 0-1,71-25 1,3 8-1,38-4 0,20-3 0,-16 3 2,-29 8 0,-21 9-2,-8 0 1,0 0-1,4 0 3,8 0-6,9 0 5,0-1-3,-5 1 2,-4 0-1,-12 4 0,-4 4 1,-17 0-1,1 5 1,-1-1-1,4-4 0,9 0 6,12-4-13,12 0 7,9-4 1,4-4-1,-8 4 1,-13 0-1,-12 4 0,-13 0 0,-8 4 1,-4 0-1,-8-4 1,-5 0-2</inkml:trace>
    </iact:actionData>
  </iact:action>
  <iact:action type="add" startTime="11953">
    <iact:property name="dataType"/>
    <iact:actionData xml:id="d3">
      <inkml:trace xmlns:inkml="http://www.w3.org/2003/InkML" xml:id="stk3" contextRef="#ctx0" brushRef="#br0">7102 6305 0,'0'0'7,"0"0"2,0 0 0,0 0 1,0 0-1,0 0 1,0 0-1,0 0 0,0 0 1,54 0-1,-9 0 1,25 0-1,13 0 0,-4 4 1,12 1-1,12 3 1,9-4 1,8-4-2,-8 0 3,-13-4-5,-20 4 2,-13 0 2,0 0-3,25-4 2,25-5-1,16-3 0,-3 0 0,-30-1 1,-25 9 1,-24 0-3,-9 0 2,-12 0-2,-4-1 2,-4 1-1,-5 4 1,-3 0-1,-5 0-2,0 0 3,1-4-2,-5 0 3,0 0-3,0 0 2,-4 0-1</inkml:trace>
    </iact:actionData>
  </iact:action>
  <iact:action type="add" startTime="15878">
    <iact:property name="dataType"/>
    <iact:actionData xml:id="d4">
      <inkml:trace xmlns:inkml="http://www.w3.org/2003/InkML" xml:id="stk4" contextRef="#ctx0" brushRef="#br0">6878 8247 0,'0'0'2,"0"0"1,0 0 7,0 0-2,58 0 1,0 0 0,42 0 1,28 0-1,17-4 2,-1-4-1,10-1 0,7-3-1,0-1 3,-12 1-4,0 4 0,0 4 4,8 4-5,-4 0 3,-4 0-1,-4 0 0,8 0 1,0 0-1,-8-9 0,-12 1 1,-1 0 0,21 4-2,0 0 2,-4-1-1,-4 5 1,0 0-1,8 5 0,0-5 1,-8-5-1,-5 1 1,1 0-2,12 4 2,0-4-1,-8 0 1,0 4-1,12 4 0,8 0 2,-7 0-3,3-4 2,0 0-1,9 0 0,8-4 1,0 0-1,8 0 1,8 0-2,1-5 3,12 1-3,0-8 2,-5-1 0,1 0-1,0 1 0,-9-1 1,-16 5 0,-12 4-2,-1 3 2,5 10-1,16 7-1</inkml:trace>
    </iact:actionData>
  </iact:action>
  <iact:action type="add" startTime="18709">
    <iact:property name="dataType"/>
    <iact:actionData xml:id="d5">
      <inkml:trace xmlns:inkml="http://www.w3.org/2003/InkML" xml:id="stk5" contextRef="#ctx0" brushRef="#br0">7590 9473 0,'0'0'7,"0"0"1,0 0 2,0 0-1,0 0 0,0 0 1,0 0-1,50 0 1,-13-5-1,25 5 0,21 0 1,24 0-1,5-4 1,0 4-1,8 4 1,16 1-1,17-1 0,5-4 1,7 0-2,5 0 2,12-4 0,0 4 1,12 0-4,1 0 3,-1 4-1,-4 0 0,-3 4 1,-9 0-1,-9 5 0,-20-5 1,-33-8-1</inkml:trace>
    </iact:actionData>
  </iact:action>
  <iact:action type="add" startTime="19901">
    <iact:property name="dataType"/>
    <iact:actionData xml:id="d6">
      <inkml:trace xmlns:inkml="http://www.w3.org/2003/InkML" xml:id="stk6" contextRef="#ctx0" brushRef="#br0">7098 11311 0,'0'0'8,"0"0"0,0 0 2,0 0-1,0 0 1,82 0-1,-3 4 0,37 4 1,37-4-1,29 5 2,25-9-1,37-9-1,13 5 2,32-8-2,17-1 0,-16 5 0,0-4 0,-38 3 0,-20-7 1,-13-13-1</inkml:trace>
    </iact:actionData>
  </iact:action>
  <iact:action type="add" startTime="28742">
    <iact:property name="dataType"/>
    <iact:actionData xml:id="d7">
      <inkml:trace xmlns:inkml="http://www.w3.org/2003/InkML" xml:id="stk7" contextRef="#ctx0" brushRef="#br0">7698 12516 0,'0'0'2,"0"0"1,0 0 6,0 0 0,0 0 1,0 0-1,0 0 0,66-4 1,-8 4-1,20 0 1,13 0-1,0-5 0,-8-3 2,0 4-1,8 0 0,8 4 0,13 4-1,4 0 1,-13 0-2,-8 0 1,-4-4 1,9-4-1,3 0 1,9 0-1,-5 4 1,-11-4-1,-10 0 0,-15 0 0,3-1 1,5 1 0,4 4-1,12 0 2,0 0-4,-8 0 3,-9 0-1,-3 0 0,4 0 1,16 4-1,21 1 1,12 3-1,0 4 1,-4-8-1,9 1 0,7-5 0,1-5 1,4 1-1,-13 4 0,-12 0 3,4 0-5,9 4 3,3 1-1,-3-1 0,-1-4 1,9-4-1,8-1 1,-9 1-2,-3 0 3,-5 0-3,1 0 2,7 0-1,-7 4 0,-9 4 1,4 0-1,13-4 3,16 4-5,8-4 3,-3-4-1,11 0 0,34-13 1,42-12-1</inkml:trace>
    </iact:actionData>
  </iact:action>
  <iact:action type="add" startTime="37071">
    <iact:property name="dataType"/>
    <iact:actionData xml:id="d8">
      <inkml:trace xmlns:inkml="http://www.w3.org/2003/InkML" xml:id="stk8" contextRef="#ctx0" brushRef="#br0">9886 7013 0,'0'0'1,"0"0"3,0 0 4,0 0 2,58-25 0,-4 5-1,16-9 0,5 0 0,-9 0 1,-8 4-1,-8 0 2,-5 4-3,-4 1 2,1 3-1,3 1 1,13 3-1,21 5 0,16 0 1,13-1-1,-9-3 1,-12-1-1,-21 1 0,-4 4 0,0 4 1,8 4-1,21 0 1,13 0-1,3-5 0,-11 1 1,-22 0-1,-16 4 1,-4 4-1,0 0 0,8 5 1,16 3-1,17 5 0,5 3 1,-1 1-1,-16 0 0,-21 0 1,-13-1-1,-11 1 1,-9 0-1,-5-1 0,-3 5 1,0 4-1,-13 4 0,5 13 1,-1 3-1,0 9 0,1 0 1,-1 0-1,-4-4 1,-3-8-1,-5-5 0,0 1 0,-5-1 1,1 0-1,-4 9 1,-4 12-1,-9 13 0,-12 7 1,-17 1-1,-16-4 0,-13-17 0,1-12 1,3-13-1,5-8 1,8-8-1,-4-1 1,-21-3-1,-29-5 0,-25-3 0,1-9 1,7 0-1,-7 0 1,-22 0-1,-3 0 1,8-4-1,16-5 0,4 1 0,-3-4 1,-1-9-1,13-8 0,33-8 1,28-17-1,18-8 1,7-9 1,9 1-4,8 4 3,9-5-1,3-7 0,9-18 0,8-15 1,17-22-1,16 5 0,30 4 1,32 8-1,8 8 1,5 21-1,4 12 0,12 18 1,17 7 0,8 0-2,-20 0 1</inkml:trace>
    </iact:actionData>
  </iact:action>
  <iact:action type="add" startTime="48477">
    <iact:property name="dataType"/>
    <iact:actionData xml:id="d9">
      <inkml:trace xmlns:inkml="http://www.w3.org/2003/InkML" xml:id="stk9" contextRef="#ctx0" brushRef="#br0">18782 3933 0,'0'0'1,"0"0"1,0 0 7,0 0 1,0 0-1,0 0 0,-46-8 1,30 8 0,-1-9-1,-4 9 0,1-8 1,-1 8-1,4-8 0,-3 8 1,3 0-1,1 0 0,3 0 1,1 0-1,-1 0 0,1 0 1,0 0-1,-1 0 0,1 8 1,-5-8-1,1 8 0,-1 1 1,1-1-1,-5 17 1,-4 8-1,-4 16 2</inkml:trace>
    </iact:actionData>
  </iact:action>
  <iact:action type="add" startTime="48801">
    <iact:property name="dataType"/>
    <iact:actionData xml:id="d10">
      <inkml:trace xmlns:inkml="http://www.w3.org/2003/InkML" xml:id="stk10" contextRef="#ctx0" brushRef="#br0">18169 4541 0,'0'0'6,"0"0"4,0 0-1,0 0 0,42 34 1,-26-26-1,1 0 1,-1 0-1,1 1 0,-1-1 1,1 0-1,-1 1 1,5-1-1,0 0 0,0 0 1,3 1-1,9-5 1,5 0-1,-5-4 0,12-4 1,5 0 0,0 0-1,-1-5 0,-3 1 0,-5-4 1,-4-1-1,1-3 1,-5-5-1,0-8 0,4-8 1,0-9-1,-8-4 1,-4 9-1,-8 0 0,-5 7 0,0 10 1,-3-1-1,-5 0 1,0 8-1,0-7 0,-4-1 0,0 0 1,-4 0-1,0 0 1,0 0-1,-5 0 0,-3 9 1,-9-9 0,-12 0-1,-12 9-1,-13-9 3,-8 8-2,-1-8 0,5 9 0,13 8 1,7-1-1,13 1 0,-4 8 0,8 0 1,5 0 0,-1 0-2,0 8 2,1-8-1,-1 9 1,0-1-1,1 0 0,-1 0 1,4 1-1,1 7 1,-5 1-2,-4 16 2,1 8-1</inkml:trace>
    </iact:actionData>
  </iact:action>
  <iact:action type="add" startTime="49520">
    <iact:property name="dataType"/>
    <iact:actionData xml:id="d11">
      <inkml:trace xmlns:inkml="http://www.w3.org/2003/InkML" xml:id="stk11" contextRef="#ctx0" brushRef="#br0">18087 4463 0,'0'0'8,"0"0"2,0 0-2,0 0 2,12 45-1,4-28 0</inkml:trace>
    </iact:actionData>
  </iact:action>
  <iact:action type="add" startTime="50247">
    <iact:property name="dataType"/>
    <iact:actionData xml:id="d12">
      <inkml:trace xmlns:inkml="http://www.w3.org/2003/InkML" xml:id="stk12" contextRef="#ctx0" brushRef="#br0">19382 4579 0,'0'0'7,"0"0"2,0 0 1,0 0-1,0 0 0,0 0 1,0 0-1,45 20 1,-16-11-1</inkml:trace>
    </iact:actionData>
  </iact:action>
  <iact:action type="add" startTime="50443">
    <iact:property name="dataType"/>
    <iact:actionData xml:id="d13">
      <inkml:trace xmlns:inkml="http://www.w3.org/2003/InkML" xml:id="stk13" contextRef="#ctx0" brushRef="#br0">19981 4732 0,'0'0'7,"0"0"2,0 0 1,0 0-1</inkml:trace>
    </iact:actionData>
  </iact:action>
  <iact:action type="add" startTime="50592">
    <iact:property name="dataType"/>
    <iact:actionData xml:id="d14">
      <inkml:trace xmlns:inkml="http://www.w3.org/2003/InkML" xml:id="stk14" contextRef="#ctx0" brushRef="#br0">20590 4492 0,'0'0'7,"0"0"2,0 0 1,0 0 0,0 0-1</inkml:trace>
    </iact:actionData>
  </iact:action>
  <iact:action type="add" startTime="51152">
    <iact:property name="dataType"/>
    <iact:actionData xml:id="d15">
      <inkml:trace xmlns:inkml="http://www.w3.org/2003/InkML" xml:id="stk15" contextRef="#ctx0" brushRef="#br0">20776 3833 0,'0'0'6,"0"0"3,0 0 1,0 0-1,0 0 1,0 0-1,0 67 1,-4 7-1,-5 9 1,5 8-1,4-33 0,4-8 1,1-9 0,-1-16 1,0 0-2,-4-17 0,0 0-2,0 1 3,0-9-1,0 0 1,0 0-1,0 0 1,0 0-1,33-75 1,-12 42-1,3-8 0,1 8 1,0 8-1,-4 0 1,-1 0-1,1 8 0,0 9 1,-1 0-1,-3 0 0,0 8 0,-5 8 1,9 0 0,-9 17-1,5 16 0,-1 26 1,1-1-1,-5 8 0,5-7 1,-1-5-1,1-13 1,-1-15-1,-3-18 0,-1-8 0</inkml:trace>
    </iact:actionData>
  </iact:action>
  <iact:action type="add" startTime="51723">
    <iact:property name="dataType"/>
    <iact:actionData xml:id="d16">
      <inkml:trace xmlns:inkml="http://www.w3.org/2003/InkML" xml:id="stk16" contextRef="#ctx0" brushRef="#br0">21876 3974 0,'0'0'6,"0"0"4,0 0-1,0 0 1,0 0-1,0 0 0,58 42 1,-21-18-1,5-7 1,3-9-1,5 1-1,4-1 2,0-8 0,4-8-1,4-17 1</inkml:trace>
    </iact:actionData>
  </iact:action>
  <iact:action type="add" startTime="51994">
    <iact:property name="dataType"/>
    <iact:actionData xml:id="d17">
      <inkml:trace xmlns:inkml="http://www.w3.org/2003/InkML" xml:id="stk17" contextRef="#ctx0" brushRef="#br0">22720 3585 0,'0'0'6,"0"0"8,0 0-9,0 0 4,-8 83 1,0 41-1,0 67 0,3 32 2,-3 1-1,8-30 0,0-28-1,-8-25 0</inkml:trace>
    </iact:actionData>
  </iact:action>
  <iact:action type="add" startTime="52534">
    <iact:property name="dataType"/>
    <iact:actionData xml:id="d18">
      <inkml:trace xmlns:inkml="http://www.w3.org/2003/InkML" xml:id="stk18" contextRef="#ctx0" brushRef="#br0">20627 4305 0,'0'0'6,"0"0"4,0 0-1,0 0 1,0 0-1,8 67 0,-4-5 1,-4 16-1,-4 22 1,-4-1-2,4-8 3,0-8-2,4-8 0,0-13 1,4-8-2</inkml:trace>
    </iact:actionData>
  </iact:action>
  <iact:action type="add" startTime="61309">
    <iact:property name="dataType"/>
    <iact:actionData xml:id="d19">
      <inkml:trace xmlns:inkml="http://www.w3.org/2003/InkML" xml:id="stk19" contextRef="#ctx0" brushRef="#br0">10569 5055 0,'0'0'2,"0"0"0,0 0 7,0 0 0,0 0 1,0 0-1,0 0 1,0 0 0,0 0-1,0 0 1,0 0-1,0 0 0,0 62 0,0-4 1,0 33-1,-4 29 1,0 8 1,-5-3 0,1-14-2,4-11 0,4-17 1,0-17-1,0-16 1,0-13-1,4-16 2,-4-9-3,0-8 2,0-4-4</inkml:trace>
    </iact:actionData>
  </iact:action>
  <iact:action type="add" startTime="61868">
    <iact:property name="dataType"/>
    <iact:actionData xml:id="d20">
      <inkml:trace xmlns:inkml="http://www.w3.org/2003/InkML" xml:id="stk20" contextRef="#ctx0" brushRef="#br0">11194 5771 0,'0'0'6,"0"0"3,0 0 1,0 0-1,0 0 0,0 0 1,4 42 0,-4-34-1,0-4 0,0 0 0,0 0 1,4 0-1,0 5 1,4 3-1,1 5 0,-1 3 1</inkml:trace>
    </iact:actionData>
  </iact:action>
  <iact:action type="add" startTime="62232">
    <iact:property name="dataType"/>
    <iact:actionData xml:id="d21">
      <inkml:trace xmlns:inkml="http://www.w3.org/2003/InkML" xml:id="stk21" contextRef="#ctx0" brushRef="#br0">11748 5949 0,'0'0'7,"0"0"2,0 0 0,0 0 0,0 0 1,0 0-1,0 0 1,0 0-1,0 0 0,41 25 1,-24-25-1</inkml:trace>
    </iact:actionData>
  </iact:action>
  <iact:action type="add" startTime="62746">
    <iact:property name="dataType"/>
    <iact:actionData xml:id="d22">
      <inkml:trace xmlns:inkml="http://www.w3.org/2003/InkML" xml:id="stk22" contextRef="#ctx0" brushRef="#br0">12468 5320 0,'0'0'6,"0"0"2,0 0 2,17 54 0,-5 16-1,-4 25 0,-4-8 1,1-16-1,-1-18 1,0-11 0,0-13-1,4-8 0,-8-5 0,4-3 1,0-9 1,-4-4-4,0 0 3,42-79-1,-13-16 1,0-17-1,4-4 0,-4 8 1,8 9 0,4 12-1,9 13 0,0 11 0,-1 18 1,-7 16-1,-13 17 1,-9 12-2,1 12 2,4 17-1,0 21 1,8 24-1,-4 17 0,-4 17 1,-13 4-1,-8-1 1,-4-11-1,0-22-1,0-20 2,4-12 0,5-13-1,15-8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434">
    <iact:property name="dataType"/>
    <iact:actionData xml:id="d0">
      <inkml:trace xmlns:inkml="http://www.w3.org/2003/InkML" xml:id="stk0" contextRef="#ctx0" brushRef="#br0">7607 5676 0,'0'0'1,"0"0"1,0 0 8,0 0-1,0 0 1,0 0-1,0 0 0,0 0 1,0 0-1,0 0 0,0 0 1,0 0-1,0 0 1,49 4-1,9-4 1,29 4-1,25 0 0,-1 0 1,-15 5 0,-14-5-2,-7 0 2,-1 0-1,9-4 1,12 0-1,13 4 0,-1 0 1,1 1 0,0-1-1,12-8 0,12-1 0,4 1 0,-3 0 1,-13-4-1,0-5 1,4 1-1,4 0 0,0-1 1,-3 9-1,-10 0 2,5-4-3,13-5 1,-1 5 1,-4 4-1,-8 4 1,-8 0-1,12-8 0,9-1 1,-1 1 4,-12 8-8,0 4 5,0 0-3,0-4 1,4-4 1,0 8-1,-4 0 0,-4 5 1,4-5 0,4 0-2,9-4 2,3 4-1,-4 4 1,1 1-1,-5-5 0,5 0 1,3 0-1,-4 8 1,-7 1-1,-5-5 0,0-4 1,8 0-1,4 5 0,-4-1 1,1 4 0,-1-3-1,8-1 0,5 0 1,8 1-2,-4-1 3,0 0-3,4-4 1,4 0 1,0 1 0,0-5-1,8 0 0,5 0 1,-1 0-1,-3 4 0,-1 0 0,9 0 2,-1 0-3,1 0 2,-1 0-2,1-4 2,0 0 0,4 0-1,-1 0 1,-3 0-2,0 5 3,-9-1-3,-4 0 2,-4 4-1,-4-4 0,-8 0 1,-5-4-1,5 5 2,-9-1-3,1 0 1,-5 0 1,-4 0-1,-4 0 0,0 5 1,-4-1-1,0 0 2,-13-4-2,1 0-1,-1-4 2,1 0-1,3 4 0,1 5 1,-9-1-1,-8-4 2,-8-4-4,-9 0 4,9 0-3,8 0 2,0 0-1,-4 4 0,-8 0 1,-9 1-1,-8-1 2,0-4-3,-8-4 2,8-1-1,4 1 0,0 0 0,5 4 1,36 13-1,63 16 0</inkml:trace>
    </iact:actionData>
  </iact:action>
  <iact:action type="add" startTime="66707">
    <iact:property name="dataType"/>
    <iact:actionData xml:id="d1">
      <inkml:trace xmlns:inkml="http://www.w3.org/2003/InkML" xml:id="stk1" contextRef="#ctx0" brushRef="#br0">14835 6901 0,'0'0'1,"0"0"1,0 0 9,0 0-2,-58 0-1,12 0 2,-24 0-1,-13 0 1,0-4-1,5-4 1,3-4 1,-36-1-3,-30 1 1,-16 3 0,4 9 1,49 0-1,30 0 1,20 0-1,8-4 1,9 0 0,4 0 1,-4-4-1,-9-5 3,1-7-10,-17-13 8,4-17-4,12-12 4,30-5-3,20-3 3,21-13-3,12 1 1,0 11 0,-4 17 1,0 5-1,-4 3 1,0 5-1,0 3 3,0 5-3,13 4 1,15 0-3,18 4 2,20 5 0,4-1 2,-8 5-2,-20-1 0,-5 9 0,-4 4 0,8 4 1,21 4 1,13 4-4,-1 0 3,-8 1 0,-24-5-2,-9 0 2,-4 4-1,4 4 1,16 9 0,13 4-2,0 0 2,0 0 0,-12 0-2,-17-5 3,-12 1-3,-5-4 2,-16 3-1,0 1 1,-4 0-1,-4-1 0,-5 1 0,5 0 0,-13-1 2,1 1-3,-1 0 2,0-5-1,-4 1 1,0 0 0,0-1-2,1-3 2,-5 3-1,0 5 1,0-1 0,0 1-2,0 4 3,-5 0-2,1 0 1,0 0-2,-4-1 1,0 1 1,-5 0-1,-3 4 0,-5-4 1,-8 0-2,-8 0 4,-9-5-4,-8 1 2,-8-4-2,-4-1 2,4-3-1,0-5 0,-4-4 2,-17-4-3,-20 0 2,-30-4-1,-3-9 0</inkml:trace>
    </iact:actionData>
  </iact:action>
  <iact:action type="add" startTime="70884">
    <iact:property name="dataType"/>
    <iact:actionData xml:id="d2">
      <inkml:trace xmlns:inkml="http://www.w3.org/2003/InkML" xml:id="stk2" contextRef="#ctx0" brushRef="#br0">12836 8810 0,'0'0'2,"0"0"-1,0 0 9,46-12 0,-1 8-1,17-5 0,9 1 1,-9 0 0,-4-1-2,-13 1 2,-3 0-1,3 0 2,5 3 0,8-3-2,12 4 0,9-4 2,3-1-2,-3 1 0,-9 0 0,-12 4 0,-8-5 0,-13 5 1,-8 0 0,-4 0-1,-4 4 1,-1 0-2,1 0 2,4 0-2,4 0 0,4 0 2,8 0-1,17 4 1,12 0-1,9-4 0,0 0 1,-1-4-1,-12 0 0,-8 0 1,-4 4-1,0 0 0,0 0 1,4 0-1,0-4 1,-1 0-1,-7 0 0,-9 4 1,-12 0-1,-4 0 0,-8 0 0,-5 0 0,1 0 1,-5 0 0,0 0-1,-4 0 0,0 0 2,1 0-3,-1 0 2,0 0-2,-4 0 2,0 0 0,0 0-2,0 0 2,0 0-1,0 0 1,0 0-2,0 0 2,0 0 0,-87 0-1,62-5 1,-8 1-1,4 4 1,0-4-1,4 4 0,1 0 0,-10 0 1,-11 0-1,-17 4 0,-13 0 1,-16 1-1,0-5 1,9 0-1,11 0 0,13 0 1,0 4-1,-8 0 0,-17 0 0,-12 0 1,-16 0-1,7-4 1,13 0-1,21 0 0,16-4 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424">
    <iact:property name="dataType"/>
    <iact:actionData xml:id="d0">
      <inkml:trace xmlns:inkml="http://www.w3.org/2003/InkML" xml:id="stk0" contextRef="#ctx0" brushRef="#br0">20590 9154 0,'0'0'2,"0"0"2,0 0 4,41-4 1,29-9 0,46 1 1,12 3-1,21 1 2,13 0 0,12 4-3,8 0 2,4 0-1,0-1 0,-12-3 1,-25 0-1,-34-5 2,-36-3-3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268">
    <iact:property name="dataType"/>
    <iact:actionData xml:id="d0">
      <inkml:trace xmlns:inkml="http://www.w3.org/2003/InkML" xml:id="stk0" contextRef="#ctx0" brushRef="#br0">6059 6980 0,'0'0'2,"0"0"1,0 0 5,62 4 2,-24 5-1,15 7 0,34 5 1,21-5-1,8-3 2,-13-5-1,-4 0 0,-16 1 0,12-1-2,13 0 3,8-8-3,0 0 3,-5 0-3,-16 8 2,1 5-1,11-1 0,13-3 1,4-9-1,0-5 1,-24-3-1,-9 4 1,-9 0-1,14 0 0,11-9 0,13 1 1,0-1-1,-8 5 2,-9 4-2,13 0-1,29 0 2,12-9-1,-4-7 0</inkml:trace>
    </iact:actionData>
  </iact:action>
  <iact:action type="add" startTime="15998">
    <iact:property name="dataType"/>
    <iact:actionData xml:id="d1">
      <inkml:trace xmlns:inkml="http://www.w3.org/2003/InkML" xml:id="stk1" contextRef="#ctx0" brushRef="#br0">6862 8243 0,'0'0'8,"0"0"0,0 0 2,0 0-1,0 0 0,0 0 1,0 0-1,0 0 1,0 0-1,0 0 1,41-25-1,-28 21 0,3 0 0,9 0 1,4 4-1,12 0 0,13 0 1,8 0-1,4 0 1,9-5-1,-13 1 2,0-4-3,-4-4 2,-8-1-1,-1 5 0,-7 0 1,7 4-1,9-1 0,13 1 0,11 0 1,9-4 0,-8 0 0,-4-1-1,-17-3 0,-13 4 1,-7-1-1,-5 5 0,0 0 1,5 0-1,3 0 1,13-5-1,8 1 0,5 0 1,3 0-1,-4-5 0,-8 1 1,-8-1-1,-8 1 0,-5-1 1,-4 5 0,1 0-1,-1 4 1,8 0-2,13-5 2,8 1-1,13 0 0,4-5 2,-5 1-4,-7 4 3,-9-1 1,-17 5-3,5 4 1,8 4 1,16-4-1,17 0 2,17-4-3,-1-4 1,-11 4 1,-18 0-1,-7 4 1,7 4-1,9 0 0,17-4 1,3-4-1,-3-4 0,-18 3 1,-15 1-1,-13 4 0,0 0 1,8 0 0,17 0-2,8 0 2,16 0-1,-8 0 0,-12 0 1,-25 0-1,-4 4 1,4 1-1,9 3 1,16-4-2,20 0 1,1 0 1,-13-4 0,-12 0-1,-9 4 0,5 5 0,20 3 1,25-4 0,13 1-1,3-1 1,18 4-1,24 5 1,4 4-1,-12-1 0</inkml:trace>
    </iact:actionData>
  </iact:action>
  <iact:action type="add" startTime="28651">
    <iact:property name="dataType"/>
    <iact:actionData xml:id="d2">
      <inkml:trace xmlns:inkml="http://www.w3.org/2003/InkML" xml:id="stk2" contextRef="#ctx0" brushRef="#br0">6258 10379 0,'0'0'1,"0"0"3,0 0 4,0 0 1,0 0 1,0 0-1,0 0 1,0 0-1,0 0 1,0 0-1,87-16 1,-5 12-1,22-1 0,3 1 1,-7 0 1,3 0-3,17 8 2,21 0-1,0 0 1,-5-4 1,-8 5-4,13-1 2,12 4 1,4 4-1,-4-3 1,5-1-1,3 0 1,17-4-1,-13 1 0</inkml:trace>
    </iact:actionData>
  </iact:action>
  <iact:action type="add" startTime="37471">
    <iact:property name="dataType"/>
    <iact:actionData xml:id="d3">
      <inkml:trace xmlns:inkml="http://www.w3.org/2003/InkML" xml:id="stk3" contextRef="#ctx0" brushRef="#br0">6274 12371 0,'0'0'2,"0"0"0,0 0 7,0 0 1,0 0-1,0 0 1,0 0-1,0 0 1,0 0 0,0 0-2,50 4 2,16 4-1,38 5 1,24-5-1,4-4 2,13 0 1,4-4-4,8 4 2,25 5 0,29 7-1,21 13 0,49 4 1,13-8 1,-46-17-3</inkml:trace>
    </iact:actionData>
  </iact:action>
  <iact:action type="add" startTime="51581">
    <iact:property name="dataType"/>
    <iact:actionData xml:id="d4">
      <inkml:trace xmlns:inkml="http://www.w3.org/2003/InkML" xml:id="stk4" contextRef="#ctx0" brushRef="#br0">6949 13253 0,'0'0'2,"0"0"1,0 0 6,-42 4 1,34-4-1,-8 0 1,3 0-1,5 0 0,0 0 1,3 0-1,1 0 0,0 0 1,0 0-1,0 0 0,0 0 1,0 0-1,0 0 1,-1 0-1,1 0 0,0 0 0,4 0 1,0 0-1,0 0 1,0 0-1,0 0 1,0 0-1,0 0 0,0 0 0,0 0 1,124 33-1,-62-21 1,9 5-1,-1-5 0,-4 1 5,-4-5-9,-4 0 4,0 1 1,0 3 0,0 0 1,-13 1-1,1-1-1,-5 1 0,-3-5 1,-1 0-1,0 1 0,-4-1 0,-4 0 1,4-4-1,0 0 0,9 5 1,3-1-1,5-4 0,8 4 1,0-4-1,-5 1 0</inkml:trace>
    </iact:actionData>
  </iact:action>
  <iact:action type="add" startTime="54377">
    <iact:property name="dataType"/>
    <iact:actionData xml:id="d5">
      <inkml:trace xmlns:inkml="http://www.w3.org/2003/InkML" xml:id="stk5" contextRef="#ctx0" brushRef="#br0">6390 7063 0,'0'0'7,"0"0"2,0 0 1,-29-41-1,17 24 1,-1-4-1,1 1 1,0-1-1,3 0 0,1 0 0,4 1 1,0-1-1,4 0 1,0-4-2,0-3 2,0-6-1,4-3 1,0-4-1,4-1 0,5-3 2,7 3-2,14-3 0,15-5 1,22 0-1,7-3 0,1 7 0,-9 5 1,-12 8-1,-12 8 1,-9 4-1,4 0 0,-8 5 1,13-1-1,16 1 0,8-1 0,25 1 1,5-5-1,-1 0 1,-8 0-1,-21 5 0,-4 3 1,-3 5-1,-1 0 1,4 4-1,8 4 0,5 0 1,-1-4-1,-3-1 0,-9 1 1,-20 0-1,-1 0 0,-3 4 1,-5 0-1,8 4 6,13 4-10,8 1 3,13 3 1,0-4 1,-5 1-1,-8-1 0,-8 0 1,-4 1-1,-4-1 0,3 4 1,5 5-1,13-1 1,-1 5-2,4-4 2,1-1 0,-5 1-1,-8-5 0,-12 1 1,-13-5-1,-4 0 0,-8 0 1,4 5-1,-12-1 0,3 1 1,-3-1-1,-5 1 0,1-1 1,-5 0-1,0 1 0,1 3 0,-1 5 1,4 4 0,-3 4-1,-1 0 0,0 4 0,4 0 1,1 0-1,-1 0 0,1-4 1,-5 0-1,0-4 0,1 0 1,-5-4-1,0-1 0,0-3 1,4-5 0,-8 1-2,0-1 2,0 1-1,-8-1 1,4 1-1,0-1 0,-5 0 1,1 1-1,-4-1 1,-5 1-1,-12-1 0,-25 9 1,-37 8-1,-20 0 0,-9 0 1,8-4-1</inkml:trace>
    </iact:actionData>
  </iact:action>
  <iact:action type="add" startTime="80457">
    <iact:property name="dataType"/>
    <iact:actionData xml:id="d6">
      <inkml:trace xmlns:inkml="http://www.w3.org/2003/InkML" xml:id="stk6" contextRef="#ctx0" brushRef="#br0">14144 8003 0,'0'0'1,"0"0"3,0 0 4,0 0 1,0 0 1,-71 0-1,1-4 1,-29-1-1,-13 1 1,0 4 0,-8 4-1,-20 5 0,-13-1 0,16-4 1,34 0-1,32-4 1,17-4-1,9 0 1,4-8-1,3-5 0,5-8 0,4-8 1,9-12-1,7-13 1,5-5-1,8-11 1,8-17-1,13-13 1,16-12-1,25 1 1,25 7-2,16 8 2,1 18-1,-13 11 1,-8 17-1,-9 13 1,9 8-1,8 12 1,12 5-2,9 3 2,-9 5 0,-7 12 0,-9 13-1,-5 16 0,-7 16 1,-17 14-2,-21-1 3,-16 0-3,-13-4 2,-4-9 0,-8-7-1,-4-1 0,-9 1 1,-12 7-1,-16 9 1,-38 13-2,-41 12 2,-29-1-1,-29 9 2,8-12-3,21-13 1,29-16 0,37-21 2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921">
    <iact:property name="dataType"/>
    <iact:actionData xml:id="d0">
      <inkml:trace xmlns:inkml="http://www.w3.org/2003/InkML" xml:id="stk0" contextRef="#ctx0" brushRef="#br0">13515 4649 0,'0'0'2,"0"0"15,0 0-15,0 0 2,0 0 5,0 0 0,-62 29 0</inkml:trace>
    </iact:actionData>
  </iact:action>
  <iact:action type="add" startTime="15032">
    <iact:property name="dataType"/>
    <iact:actionData xml:id="d1">
      <inkml:trace xmlns:inkml="http://www.w3.org/2003/InkML" xml:id="stk1" contextRef="#ctx0" brushRef="#br0">12828 4740 0,'0'0'8,"0"0"0,0 0 2,-54-25-1,21 17 1,-12 0 0,-9-5-2,-8 1 2,4 0-1,8-5 1,9-8-1,12-8 0,21-8 1,8-9-1,24-20 0,22-17 1,8-13-1,-1 17 1,-7 9-1,-5 24 0,5 9 1,16 8-1,21 0 0,16-1 1,4 10-1,-12 7 1,-16 9-1,-13 8 0,17 0 1,24 16-1,29 1 1,5 16-1,-17 0 0,-29 9 0,-12-1 1,-5 17-1,0 0 0,-7 0 1,-14-8 0,-19-9-1,-22-8 0,-12 0 0,-12 0 1,-17 5-1,-17 7 1,-37 9-1,-41 0 1,-16-9-1,-30-3 0,-8-13 0,4-13 1,0-16-1</inkml:trace>
    </iact:actionData>
  </iact:action>
  <iact:action type="add" startTime="22083">
    <iact:property name="dataType"/>
    <iact:actionData xml:id="d2">
      <inkml:trace xmlns:inkml="http://www.w3.org/2003/InkML" xml:id="stk2" contextRef="#ctx0" brushRef="#br0">7739 7891 0,'0'0'2,"0"0"0,0 0 7,0 0 1,0 0-1</inkml:trace>
    </iact:actionData>
  </iact:action>
  <iact:action type="add" startTime="22173">
    <iact:property name="dataType"/>
    <iact:actionData xml:id="d3">
      <inkml:trace xmlns:inkml="http://www.w3.org/2003/InkML" xml:id="stk3" contextRef="#ctx0" brushRef="#br0">8393 7862 0,'0'0'7,"0"0"3,0 0-1,0 0 0</inkml:trace>
    </iact:actionData>
  </iact:action>
  <iact:action type="add" startTime="23376">
    <iact:property name="dataType"/>
    <iact:actionData xml:id="d4">
      <inkml:trace xmlns:inkml="http://www.w3.org/2003/InkML" xml:id="stk4" contextRef="#ctx0" brushRef="#br0">7652 7937 0,'0'0'6,"0"0"4,0 0-1,0 0 1,0 0-1,0 0 1,0 0-1,0 0 0,0 0 1,0 0-1,66 4 1,-12 0-1,21 0 0,16-4 0,4 0 1,0 0 1,-8 0-3,-17 0 2,-12 0-1,-12 0 0,-13 0 0,-9 0 1,-3-4-1</inkml:trace>
    </iact:actionData>
  </iact:action>
  <iact:action type="add" startTime="28214">
    <iact:property name="dataType"/>
    <iact:actionData xml:id="d5">
      <inkml:trace xmlns:inkml="http://www.w3.org/2003/InkML" xml:id="stk5" contextRef="#ctx0" brushRef="#br0">424 14027 0,'0'0'8,"0"0"1,0 0 0,71-37 1,-18-5-1,47-16 1,28-8-1,8-4 2,-20 12-3,-25 8 2,-8 9-1,8-1 0,8 5 0,17 4 1,-17 0-1,-16 12 0,-25 4 1,-25 9 0,0 4 0,-16 0-2,-1 0 2,1 0 0,-9 4-1,1 0 0,-1 0 1,0 0-1,0 0 0,-8-5 1,9 5-1,-9-4 1,8 0-1</inkml:trace>
    </iact:actionData>
  </iact:action>
  <iact:action type="add" startTime="28757">
    <iact:property name="dataType"/>
    <iact:actionData xml:id="d6">
      <inkml:trace xmlns:inkml="http://www.w3.org/2003/InkML" xml:id="stk6" contextRef="#ctx0" brushRef="#br0">3411 13294 0,'0'0'7,"0"0"2,0 0 1,0 0-1,0 0 0,0 0 1,0 0-1,0 0 0,0 0 0,0 0 1,0 0-1</inkml:trace>
    </iact:actionData>
  </iact:action>
  <iact:action type="add" startTime="29019">
    <iact:property name="dataType"/>
    <iact:actionData xml:id="d7">
      <inkml:trace xmlns:inkml="http://www.w3.org/2003/InkML" xml:id="stk7" contextRef="#ctx0" brushRef="#br0">1980 14428 0,'0'0'6,"0"0"4,0 75-1,-17-13 0,-24 29 1,-21 17-1,-33 12 2,-13-12 0,9-21-1,24-17-1,17-20 1,0-9-1,9-8 1,7-12-2,-3-9 2,-17-8-1,4-8 0,-16-8 1,-1-9-2,9-8 3,0-8-2,16-9 0,17-3 1,0-9-1,16-13 0,1-12 1,16-16 0,25-25-2,32-33 2,43-26-1,40-11 0</inkml:trace>
    </iact:actionData>
  </iact:action>
  <iact:action type="add" startTime="29776">
    <iact:property name="dataType"/>
    <iact:actionData xml:id="d8">
      <inkml:trace xmlns:inkml="http://www.w3.org/2003/InkML" xml:id="stk8" contextRef="#ctx0" brushRef="#br0">1980 14913 0,'0'0'6,"0"0"3,0 0 1,0 0-1,0 0 0,0 0 0,0 0 1,0 0-1</inkml:trace>
    </iact:actionData>
  </iact:action>
  <iact:action type="add" startTime="29905">
    <iact:property name="dataType"/>
    <iact:actionData xml:id="d9">
      <inkml:trace xmlns:inkml="http://www.w3.org/2003/InkML" xml:id="stk9" contextRef="#ctx0" brushRef="#br0">3411 14938 0,'0'0'12,"0"0"-6</inkml:trace>
    </iact:actionData>
  </iact:action>
  <iact:action type="add" startTime="30802">
    <iact:property name="dataType"/>
    <iact:actionData xml:id="d10">
      <inkml:trace xmlns:inkml="http://www.w3.org/2003/InkML" xml:id="stk10" contextRef="#ctx0" brushRef="#br0">3411 14814 0,'0'0'7,"0"0"2,50 29 0,0-17 0,8-4 1,-1-4-1,-3 5 1,-8-5-1,-13 0 0,-8 0 1,0-4-1,-9 0 0,1-8 0,-1-5 2</inkml:trace>
    </iact:actionData>
  </iact:action>
  <iact:action type="add" startTime="31297">
    <iact:property name="dataType"/>
    <iact:actionData xml:id="d11">
      <inkml:trace xmlns:inkml="http://www.w3.org/2003/InkML" xml:id="stk11" contextRef="#ctx0" brushRef="#br0">1972 15927 0,'0'0'6,"0"0"3,0 0 1,0 0-1,0 0 0</inkml:trace>
    </iact:actionData>
  </iact:action>
  <iact:action type="add" startTime="31408">
    <iact:property name="dataType"/>
    <iact:actionData xml:id="d12">
      <inkml:trace xmlns:inkml="http://www.w3.org/2003/InkML" xml:id="stk12" contextRef="#ctx0" brushRef="#br0">3411 15745 0,'0'0'7,"0"0"2,0 0 1,75-16-1,16-18 1</inkml:trace>
    </iact:actionData>
  </iact:action>
  <iact:action type="add" startTime="31708">
    <iact:property name="dataType"/>
    <iact:actionData xml:id="d13">
      <inkml:trace xmlns:inkml="http://www.w3.org/2003/InkML" xml:id="stk13" contextRef="#ctx0" brushRef="#br0">1980 16685 0,'0'0'6,"0"0"3,0 0 1,0 0-1</inkml:trace>
    </iact:actionData>
  </iact:action>
  <iact:action type="add" startTime="31800">
    <iact:property name="dataType"/>
    <iact:actionData xml:id="d14">
      <inkml:trace xmlns:inkml="http://www.w3.org/2003/InkML" xml:id="stk14" contextRef="#ctx0" brushRef="#br0">3411 16619 0,'0'0'8,"0"0"1,100-13 1,49 1-1,91-9 2,33 5-3,16 3 1,-7 1 1,-18-5-1,-24-4 1</inkml:trace>
    </iact:actionData>
  </iact:action>
  <iact:action type="add" startTime="34905">
    <iact:property name="dataType"/>
    <iact:actionData xml:id="d15">
      <inkml:trace xmlns:inkml="http://www.w3.org/2003/InkML" xml:id="stk15" contextRef="#ctx0" brushRef="#br0">12009 11133 0,'0'0'3,"0"0"-3,0 0 0,0 0 1,0 0 2,0 0-2,0 0 7,0 0 1,0 0 1,0 0 0,0 0-1,41-29 0,-12 25 0,12 0 1,9-1-1,12 1 1,0 0-1,0-4 1,9-5-1,-1-3 2,9 3-3,12 5 1,12 4 1,9 0-1,-1-4 1,1-5-1,0 1 0,0-1 1,3 9-1,10 0 0,-1 0 0,-8-4 0,-9-5 3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311">
    <iact:property name="dataType"/>
    <iact:actionData xml:id="d0">
      <inkml:trace xmlns:inkml="http://www.w3.org/2003/InkML" xml:id="stk0" contextRef="#ctx0" brushRef="#br0">12720 7357 0,'0'0'2,"0"0"-1,0 0 9,0 0-1,0 0 1,0 0-1,0 0 1,0 0-1,0 0 1,75-21-1,-13 9 1,25-5-1,12-4 0,5 5 0,11 4 2,26-1-2,16-3 0,9-5 0,-21 4 1,-5-3-1,1-1 1,4-4-1,-5 0 0,-20 9 1,-16 3-1,12 1 0,37-9 1</inkml:trace>
    </iact:actionData>
  </iact:action>
  <iact:action type="add" startTime="10340">
    <iact:property name="dataType"/>
    <iact:actionData xml:id="d1">
      <inkml:trace xmlns:inkml="http://www.w3.org/2003/InkML" xml:id="stk1" contextRef="#ctx0" brushRef="#br0">9067 8856 0,'0'0'1,"0"0"1,0 0 17,0 0-19,0 0 10,-58 0-1,21 0 1,-29-4-1,-25-9 0,-13 1 0,-16-1 2,-20 9-2,-18 0 0,1 0 0,41-4 1,34-5-1,32 1 0,13-1 1,8 1-1,8-1 1,5-3-1,7-9 0,13-8 1,34-33-1,57-34 0,58-20 1,37 8 0,13 13-1,-4 16 0,20 13 1,8 12-1,-36 17 0,-18 24 0,-36 21 1,-21 29-1,-13 21 1,-8 21-1,-45 45 0,-38 20 0,-45 26 1,-87 53-1,-33-53 1,-41-33 0,-42-26-1,17-36 0,53-42 0,38-38 0</inkml:trace>
    </iact:actionData>
  </iact:action>
  <iact:action type="add" startTime="11513">
    <iact:property name="dataType"/>
    <iact:actionData xml:id="d2">
      <inkml:trace xmlns:inkml="http://www.w3.org/2003/InkML" xml:id="stk2" contextRef="#ctx0" brushRef="#br0">12687 7229 0,'0'0'7,"0"0"8,0 0-11,0 0 5,0 0 0,0 0 1,0 0-1,100 8 1,-1-4-1,21 0 0,8-4 2,9 0-3,24-8 2,13-5-1,4-11 1,-9-14-1,-16-7 0,-8-5 1,-21 5-1,-29 3 0,-28 9 0,-18 4 1,-11 4-1,-5-4 1,-4-4-1,0 0 0,-5 0 2,-11 4-2,-1 0 1,-3 0 0,-5-4-2,-8-13 2,-13-20-1,-29-29 0,-45-25 2,-45-5-3,-46 22 1,-29 16 1,0 37-1,-29 34 0,4 32 1,-16 51-2,-42 69 2,42 46 1,45 21-3,54-16 1,70-47 1,46-24 0,45-25-1,50-4 0,82 0 0,92-33 2,62-62-3</inkml:trace>
    </iact:actionData>
  </iact:action>
  <iact:action type="add" startTime="14837">
    <iact:property name="dataType"/>
    <iact:actionData xml:id="d3">
      <inkml:trace xmlns:inkml="http://www.w3.org/2003/InkML" xml:id="stk3" contextRef="#ctx0" brushRef="#br0">13879 5564 0,'0'0'1,"0"0"3,0 0 13,-50 4-15,25 0 6,-8 1 4,-8-1-5,0-4 3,-9 0-1,9-4 0,-5-5 1,-8 5 0,-16 0 1,-29 4-3,-21 0 2,0-4 0,8-9-2,21-3 2,0-1 0,4 1-1,8-1 0,9 5 1,12-1-1,13-3 0,11 3 0,14-3 1,16-1-1,4 17 0,41-58 1,34-4-1,57-21 1,42-4-1,16 13 1,25 4-1,-12 16 0,-21 16 1,-12 14-1,-22 11 1,-3 13-1,0 13 0,8 11 1,-12 14-1,-25 11 1,-25 5-1,-21 0 0,-16-4 1,-17-9-1,-20-4 1,-17-4-1,-50 30 0,-74 32 1,-95 33-1,-59-12 1,51-54-2,32-25 2,42-20-1</inkml:trace>
    </iact:actionData>
  </iact:action>
  <iact:action type="add" startTime="18757">
    <iact:property name="dataType"/>
    <iact:actionData xml:id="d4">
      <inkml:trace xmlns:inkml="http://www.w3.org/2003/InkML" xml:id="stk4" contextRef="#ctx0" brushRef="#br0">16241 5051 0,'0'0'2,"0"0"1,0 0 5,0 0 1,0 0 1,0 0-1,0 0 1,0 0-1,-58 0 1,13 0-1,-21 0 1,-13 0-1,-8 0 0,4 0 0,-12 4 2,-12 8 3,-17 9-8,-1 0 4,18-9-1,20-4 0,21-3 1,12-1-1,13 0 0,12 0 1,4 4 0,8 1-1,5-5 0,4 0-2,3 0 1</inkml:trace>
    </iact:actionData>
  </iact:action>
  <iact:action type="add" startTime="19213">
    <iact:property name="dataType"/>
    <iact:actionData xml:id="d5">
      <inkml:trace xmlns:inkml="http://www.w3.org/2003/InkML" xml:id="stk5" contextRef="#ctx0" brushRef="#br0">15782 4554 0,'0'0'7,"0"0"2,0 0 0,0 0 0,-50 12 1,26-3-1,-10 3 1,-3 5-1,-8 3 0,-5 5 1,-12 8-1,-17 13 0,-8 12 2,1 0 1,7-4-3,21-13 1,21-8-1,4-12 0,12-5 0,5-3 1,3-1-4,5-4 3,4 1 1,4-1-1,0 0 0,12 9 1,25 16 0,34 21-1,32 16 0,13 9 0,-4-13 1,4-20-1,12-26 0,29-32 0</inkml:trace>
    </iact:actionData>
  </iact:action>
  <iact:action type="add" startTime="21227">
    <iact:property name="dataType"/>
    <iact:actionData xml:id="d6">
      <inkml:trace xmlns:inkml="http://www.w3.org/2003/InkML" xml:id="stk6" contextRef="#ctx0" brushRef="#br0">3966 17732 0,'0'0'8,"0"0"0,0 0 1,0 0 1,0 0-1,0 0 0,0 0 1,0 0 0,0 0-1,66 13 0,-25-5 0,21 0 1,25-3-1,21-1 1,16 0 1,-8 0-1,-13 0-1,-8-8 1,-8-4-1,-8-5 1,-5 1-1,-7-1 1,-1 1-2</inkml:trace>
    </iact:actionData>
  </iact:action>
  <iact:action type="add" startTime="21629">
    <iact:property name="dataType"/>
    <iact:actionData xml:id="d7">
      <inkml:trace xmlns:inkml="http://www.w3.org/2003/InkML" xml:id="stk7" contextRef="#ctx0" brushRef="#br0">4537 17480 0,'0'0'7,"0"0"2,0 0 0,0 0 1,0 0-1,0 0 1,0 0-1,0 0 0,-42 0 1,34 0-1,0 0 1,0 0-1,-9 4 0,-16 4 1,0 9-1,-17 8 0,-8 4 1,-8 4-1,0 4 0,-9-4 2,9 0 0,16-8-1,9-4-1,8-5 0,16-7 0,1-1-2,8-4 2,8 0 0,-9 0 1,18 1-1,-1 7 1,33 13-1,25 8 1,50 12-1,42 1 0,32-5 1</inkml:trace>
    </iact:actionData>
  </iact:action>
  <iact:action type="add" startTime="23336">
    <iact:property name="dataType"/>
    <iact:actionData xml:id="d8">
      <inkml:trace xmlns:inkml="http://www.w3.org/2003/InkML" xml:id="stk8" contextRef="#ctx0" brushRef="#br0">13010 12843 0,'0'0'7,"0"0"2,0 0 1,0 0-1,91 25 1,4-5-1,50 9 0,41 4 2,50 5 0,33-1-1,16-8-1</inkml:trace>
    </iact:actionData>
  </iact:action>
  <iact:action type="add" startTime="24847">
    <iact:property name="dataType"/>
    <iact:actionData xml:id="d9">
      <inkml:trace xmlns:inkml="http://www.w3.org/2003/InkML" xml:id="stk9" contextRef="#ctx0" brushRef="#br0">12729 12449 0,'0'0'6,"0"0"3,0 0 1,0 0 0,107-82-1,46-14 0,62-20 2,9 21-2,-26 29 0,-7 25 1,-1 20-1,-12 17 0,4 20 1,0 26-1,37 53 1,-3 25-1,-43 4 0,-36-4 1,-117-37-1,-48 0 1,-92 33-1,-100 4 0,-20-29 0,-4-45 1,33-46-1,13-38 1,-1-74-1,34-86 0,45-84 1</inkml:trace>
    </iact:actionData>
  </iact:action>
  <iact:action type="add" startTime="34630">
    <iact:property name="dataType"/>
    <iact:actionData xml:id="d10">
      <inkml:trace xmlns:inkml="http://www.w3.org/2003/InkML" xml:id="stk10" contextRef="#ctx0" brushRef="#br0">18711 16031 0,'0'0'2,"0"0"1,0 0 6,0 0 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10:04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054">
    <iact:property name="dataType"/>
    <iact:actionData xml:id="d0">
      <inkml:trace xmlns:inkml="http://www.w3.org/2003/InkML" xml:id="stk0" contextRef="#ctx0" brushRef="#br0">3411 18983 0,'0'0'2,"0"0"0,0 0 7,0 0 1,0 0 0,0 0-1,0 0 0,0 0 1,67-8 0,-18 3-1,17 5 1,9 0-1,8-4 0,-9 0 0,1-4 2,-9 0-2,16-5 0,10 5 1,7 0-1,0 3 0,0 1 1,-16 0-1,-8-8 1,3-1-2,5 1 2,16 4-1,13 3 1,4 1 0,4-4-2,0-9 2,16-7-1,9-1 0,12-4 1,-4-13-1,-16-20 0</inkml:trace>
    </iact:actionData>
  </iact:action>
  <iact:action type="add" startTime="8215">
    <iact:property name="dataType"/>
    <iact:actionData xml:id="d1">
      <inkml:trace xmlns:inkml="http://www.w3.org/2003/InkML" xml:id="stk1" contextRef="#ctx0" brushRef="#br0">12009 6976 0,'0'0'6,"0"0"3,0 0 0,0 0 1,0 0 0,0 0-1,0 0 0,0 0 1,0 0-1,0 0 1,0 0-1,0 0 0,-50 17 1,-33-1-1,-37 9 0,-29 12 1,21 0 0,4 5 1,-8-1-2,-5-8 2,13-8-3,29-12 3,25-5-3,24-8 1,9 0 0,4-8 1,4-5-1,4-7 0,0-14 3,9-11-4,3-5 1,5-4 0,8-4 0,8-8 0,13-17 1,37-33-1,45-16 1,21 4 0,0 20-1,-37 38 0,-16 20 1,-5 13-1,4 8 0,13 8 1,8 4 1,0 5-4,-12 4 3,-9 8-2,-8 4 2,4 4-1,17 9 1,8 3-1,4 5 1,-8 0 0,-13 4-1,-16-4 0,-16 0 1,-13 0-2,-13-1 2,-12 1-1,-12 8 0,-17 13 0,-20 12 2,-13 0-2,-4-4 1,4-5-2,0-3 2,-8-1-1,-13 1 1,-24-1 0,-17-3-2,12-13 2,21-21-1,25-12-1</inkml:trace>
    </iact:actionData>
  </iact:action>
  <iact:action type="add" startTime="9997">
    <iact:property name="dataType"/>
    <iact:actionData xml:id="d2">
      <inkml:trace xmlns:inkml="http://www.w3.org/2003/InkML" xml:id="stk2" contextRef="#ctx0" brushRef="#br0">7598 8168 0,'0'0'8,"0"0"7,0 0-11,62-82 4,34 7 2,48-12-1,18 8 2,11 17 1,-3 21-3,-17 16 2,0 13-5,0 16 5,0 16-3,9 18 2,-1 16 0,-24 12-1,-38 0 1,-45-8-1,-29-8 1,-25-13-2,-25 4 2,-41 13-1,-34 8 1,-32 9-1,-25-1 1,-25-8 1,0-12-4,12-13 4,21-12-3,12-13 2,13-7-2,17-14 2,20-11-1,17-14 1,16-15 0,21-13-2</inkml:trace>
    </iact:actionData>
  </iact:action>
  <iact:action type="add" startTime="36351">
    <iact:property name="dataType"/>
    <iact:actionData xml:id="d3">
      <inkml:trace xmlns:inkml="http://www.w3.org/2003/InkML" xml:id="stk3" contextRef="#ctx0" brushRef="#br0">12303 11812 0,'0'0'2,"0"0"-1,0 0 9,0 0-1,0 0 1,0 0-1,41 8 1,-12-4-1,8 0 0,0 1 0,1-5 1,-1 0-1,4 0 1,9-5-1,12 1 0,8 0 1,9 0 0,-1 0-1,-3 0 0,-9 0 0,-12-1 1,-9 1-1,-3 0 1,-5 0-1,0 0 0,0-4 1,5 3-1,7 1 0,9 0 1,0 0-1,9 4 1,-1 0-1,-4 0 0,0 0 0,-12 0 1,-1-4-1,-3 0 1,-5 0-1,-4-5 1,-4 1-1,-4 4 0,0 0 1,-4 0-1,0-1 0,0 1 0,0 0 1,-1 0-1,-3 4 1,0 0-1,-1 0 0,5 0 1,-12 0-1,3 0 0,-3 0 1,-1 0-1,5 0 1,-13 0-1,4 0 0,-4 0 4,0 0-5,0 0-1,-4 0 2</inkml:trace>
    </iact:actionData>
  </iact:action>
  <iact:action type="add" startTime="46279">
    <iact:property name="dataType"/>
    <iact:actionData xml:id="d4">
      <inkml:trace xmlns:inkml="http://www.w3.org/2003/InkML" xml:id="stk4" contextRef="#ctx0" brushRef="#br0">14123 10379 0,'0'0'1,"0"0"1,0 0 8,0 0-1,0 0 1,0 0-1,0 0 0,0 0 1,0 0-1,-50 0 1,1 4 0,-22 1-2,-20-1 2,-4 4-1,8 0 0,0 1 2,-16 3-1,-21 0 1,-17 5-3,5-5 3,24-3-3,21-9 1,12 0 1,5-4-1,-5-5 2,1-7-3,7-5 2,1-16 0,12-17-1,21-12 1,33-9-2,24-16 3,30-21-4,16-8 4,4 4-2,13-4 0,41-12 1,29 7-1,17 30 3,8 29-5,-8 37 3,-13 37-3,8 30 3,-3 36 0,-18 21 0,-19 9-1,-30-13 0,-33-8 2,-37-17-3,-25-8 1,-17 4 0,-28 13 0,-46 7 1,-54-3 0,-58-13 1,-58-20-3,26-25 2,36-26-3</inkml:trace>
    </iact:actionData>
  </iact:action>
  <iact:action type="add" startTime="52876">
    <iact:property name="dataType"/>
    <iact:actionData xml:id="d5">
      <inkml:trace xmlns:inkml="http://www.w3.org/2003/InkML" xml:id="stk5" contextRef="#ctx0" brushRef="#br0">1980 15729 0,'0'0'2,"0"0"-1,0 0 12,0 0-6,0 0 1,0 0 2,0 0-1,0 0 0,0 0 1,0 0-1,0 0 1</inkml:trace>
    </iact:actionData>
  </iact:action>
  <iact:action type="add" startTime="53040">
    <iact:property name="dataType"/>
    <iact:actionData xml:id="d6">
      <inkml:trace xmlns:inkml="http://www.w3.org/2003/InkML" xml:id="stk6" contextRef="#ctx0" brushRef="#br0">3411 15741 0,'0'0'8,"0"0"1,0 0 0,0 0 1,0 0-1,0 0 1,75 0-1,32-54 0</inkml:trace>
    </iact:actionData>
  </iact:action>
  <iact:action type="add" startTime="54280">
    <iact:property name="dataType"/>
    <iact:actionData xml:id="d7">
      <inkml:trace xmlns:inkml="http://www.w3.org/2003/InkML" xml:id="stk7" contextRef="#ctx0" brushRef="#br0">4545 15215 0,'0'0'6,"0"0"3,0 0 1,0 0 0,0 0-1,0 0 0,0 0 1,0 0-1,0 0 0,0 0 1,0 0-1,0 0 0,0 0 1,0 0-1,0 0 0,-91 33 1,0-12-1,-17 8 1,1 8-1,-1-4 1,9 0-1,8-4 1,8 0-1,17-4 0,8-4 1,17-4-1,16-5 0,0-4 1,17-4-1,4 1 0,-9-5 1,13 0-1,0 0 0,0 0 0</inkml:trace>
    </iact:actionData>
  </iact:action>
  <iact:action type="add" startTime="54747">
    <iact:property name="dataType"/>
    <iact:actionData xml:id="d8">
      <inkml:trace xmlns:inkml="http://www.w3.org/2003/InkML" xml:id="stk8" contextRef="#ctx0" brushRef="#br0">4322 14615 0,'0'0'8,"0"0"0,0 0 2,-58 49-1,33-15 0,-8-1 1,-17 8 0,-16 9-1,-29 12 0,-25 12 2,4-3-3,25-5 2,25-4-1,24-4 0,9-4 1,17 0-1,-1-5 0,9-3 1,8 0-1,0-5 1,0-4-1,16 5 1,26 3-1,16 5 0,33-5 1,25-7-1,16-9 0,17-13 1,25-16-1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6A6CB9B-DA86-4425-BB98-B518DC9E479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0D5F4D2-486A-4B16-905E-63AA5AFBFB6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66DC3374-A12E-4567-BD81-C373C33C82A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23B0B1CE-BB2E-4264-B5F5-CF6F328F539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6697C0E0-455D-43B7-BEA6-2169EC18842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AC0D50D0-34CE-4727-8E4F-6DE24BAB06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CE4877C-D5A4-478E-BD8A-90E5C83A0B0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7CD8AF9D-DF2E-44EF-937D-E79E40DC6586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563F1879-14C9-49D1-9BBD-01CC42997F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03AC679B-E2D6-4026-8E8F-A93DFC4F6B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D051D1EF-9AD6-4FAF-8AE3-9F9B3D51C1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FCE967EF-F04B-40B2-85C0-9558D231F07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E736A855-68BD-44B1-BF0E-89A9303F87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3E34E264-852C-4050-8407-6AD5AFB1BC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C332BA77-7700-432E-AFAA-305485EE2B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A398B6C2-2459-4352-AF5D-ED50BA8B20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C7BF2090-AA75-4184-84F8-6E9CC7C30D0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C7D781AF-1575-48D9-B76B-1F9910EE0A3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FF76BAF4-BC6F-4B99-922D-832F700140F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904A3C9A-BF45-4FD7-A6FC-87F5BE9376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31F3D7C3-83A2-4774-ADAB-F2EB800A641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46620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24FCAF0-C15B-4F52-9B4D-D1C81842956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5B1379E-116F-47B7-9723-928D479A96B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54F13F4-C454-4FF7-A5FF-2167FD2AD0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8B0AB3-FB3C-40DC-8E54-B6A1ABED3F3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3185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4FFACC2-8514-497D-B1FD-17D854CA520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9019FA1-9074-4207-AC18-45CB8B08B7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F3569991-D228-4534-BF67-8BE99790A1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3EDE17-7549-4BD9-8B08-6F388D2BA23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6758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0BD8336-3D15-4496-A873-5CBDF1770D6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1BD5375A-1CB8-4E06-9422-78188B86C33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1D90EB2-04DC-4122-97FA-440CB19C06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30DB18-676E-43EA-8D53-BD478264FE3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069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A57D605-520B-4CA4-A380-1A45A0693F2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C5A029ED-84E5-4805-9F0D-E882FBE6FBC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0FA68C5-3C50-4FAF-B060-AA2AF0B421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8BAAA8-082D-422C-B523-12EA20A8C04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78269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07419AD-62CB-4CAE-B828-7B0BDDE4117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911E0F7D-9C39-43E5-99AD-5130C997CAD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8DEF025-9D6F-4AFC-ABEF-920385B068D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14ED75-36BE-4C73-81A4-97D8482B699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07348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A684937F-BA07-4D29-BE31-B4C7A108ED9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6655533A-FA0B-414E-BB96-D6676C6201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81FD0917-4E04-431C-B057-B334F3B9C2B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B133F0-78FB-410E-AB9C-BF56D68FE56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1688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CBFEFB36-5898-48C6-A7B9-43707E4FEA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62C4C883-2AAF-40AB-A297-2DD225C6033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A3885DFF-9DC1-4787-ABB2-7BC74105AB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1519D1-B841-4459-A805-CEBAB688F3D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99662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C0D25199-3227-4C9B-857C-DEB14685351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9C7B358C-BDF6-41BA-A88F-02E65DF1E7D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92A82F4A-4211-41B5-BC4D-DB05A5C5945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B62FFE-5EAC-4D68-A48D-FBA369DC6C6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8208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4539B441-6650-4600-BB88-BE7343735DC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E039E4C5-DB48-4528-82FA-2A09A24C1F8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D0DB4D9-D45E-4265-BBEB-59114A45705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95FFB7-B5B9-4386-9F45-59F8EE1C25C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44962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ED60172C-8A27-4809-BB2F-02F242C35C6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5D20FB53-750D-4869-BAA6-E1B619886F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7EF6CBC-53F8-434E-A990-4674ABB9129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C68E46-612B-4934-8F1B-D7075D6394D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60897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168964C-DFED-4A1E-8CD2-3E8BD777AAC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471CB21-CEDD-4C56-9367-FF8CDBBAED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7ADA1D1-B942-4B96-8EC6-F30B4108D0B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D906D3ED-6463-47AC-8064-CDD619CCC9C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3C90DB48-A8C3-40E9-80AE-061DC3BCA13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B2912354-8BB6-4813-9F03-1816E043FD1B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E628D2D-B203-479F-AED7-50A002FA6386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8EDEC144-4E7F-4050-8E83-243B185ADC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88A83875-E332-4F36-BBFD-39F6F42498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780940C4-74BA-4B7D-96AB-F910EB5BC75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83329FF-1A90-43B3-B7A3-45E1C1B01E3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8BEA365-6B16-4C3A-A282-36FCFA1C078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F71A2C5-A984-4F8D-9DFC-8F594048ECE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audio" Target="../media/media9.m4a"/><Relationship Id="rId7" Type="http://schemas.microsoft.com/office/2011/relationships/inkAction" Target="../ink/inkAction7.xml"/><Relationship Id="rId2" Type="http://schemas.microsoft.com/office/2007/relationships/media" Target="../media/media9.m4a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audio" Target="../media/media10.m4a"/><Relationship Id="rId7" Type="http://schemas.microsoft.com/office/2011/relationships/inkAction" Target="../ink/inkAction8.xml"/><Relationship Id="rId2" Type="http://schemas.microsoft.com/office/2007/relationships/media" Target="../media/media10.m4a"/><Relationship Id="rId1" Type="http://schemas.openxmlformats.org/officeDocument/2006/relationships/tags" Target="../tags/tag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audio" Target="../media/media11.m4a"/><Relationship Id="rId7" Type="http://schemas.microsoft.com/office/2011/relationships/inkAction" Target="../ink/inkAction9.xml"/><Relationship Id="rId2" Type="http://schemas.microsoft.com/office/2007/relationships/media" Target="../media/media11.m4a"/><Relationship Id="rId1" Type="http://schemas.openxmlformats.org/officeDocument/2006/relationships/tags" Target="../tags/tag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audio" Target="../media/media12.m4a"/><Relationship Id="rId7" Type="http://schemas.microsoft.com/office/2011/relationships/inkAction" Target="../ink/inkAction10.xml"/><Relationship Id="rId2" Type="http://schemas.microsoft.com/office/2007/relationships/media" Target="../media/media12.m4a"/><Relationship Id="rId1" Type="http://schemas.openxmlformats.org/officeDocument/2006/relationships/tags" Target="../tags/tag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21.png"/><Relationship Id="rId4" Type="http://schemas.microsoft.com/office/2011/relationships/inkAction" Target="../ink/inkAction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6914D07C-6573-4F16-8E2C-C19EE8BB2F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语法分析平凡算法预习要点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6A1605F4-A8E2-40D7-8953-9B178BFDB2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 dirty="0"/>
              <a:t>自顶向下分析，对应最左推导过程</a:t>
            </a:r>
            <a:br>
              <a:rPr lang="en-US" altLang="zh-CN" sz="2800" dirty="0"/>
            </a:br>
            <a:r>
              <a:rPr lang="en-US" altLang="zh-CN" sz="2800" dirty="0"/>
              <a:t>——</a:t>
            </a:r>
            <a:r>
              <a:rPr lang="zh-CN" altLang="en-US" sz="2800" dirty="0"/>
              <a:t>从根节点（开始符号）向下构造语法树，直至终结符构成的叶节点</a:t>
            </a:r>
            <a:endParaRPr lang="en-US" altLang="zh-CN" sz="2800" dirty="0"/>
          </a:p>
          <a:p>
            <a:pPr eaLnBrk="1" hangingPunct="1"/>
            <a:r>
              <a:rPr lang="zh-CN" altLang="en-US" sz="2800" dirty="0"/>
              <a:t>难点：每一步选哪个候选式替换非终结符</a:t>
            </a:r>
            <a:endParaRPr lang="en-US" altLang="zh-CN" sz="2800" dirty="0"/>
          </a:p>
          <a:p>
            <a:pPr eaLnBrk="1" hangingPunct="1"/>
            <a:r>
              <a:rPr lang="zh-CN" altLang="en-US" sz="2800" dirty="0"/>
              <a:t>平凡算法</a:t>
            </a:r>
            <a:endParaRPr lang="en-US" altLang="zh-CN" sz="2800" dirty="0"/>
          </a:p>
          <a:p>
            <a:pPr lvl="1" eaLnBrk="1" hangingPunct="1"/>
            <a:r>
              <a:rPr lang="zh-CN" altLang="en-US" sz="2400" dirty="0"/>
              <a:t>逐个尝试每个候选式</a:t>
            </a:r>
            <a:endParaRPr lang="en-US" altLang="zh-CN" sz="2400" dirty="0"/>
          </a:p>
          <a:p>
            <a:pPr lvl="1" eaLnBrk="1" hangingPunct="1"/>
            <a:r>
              <a:rPr lang="zh-CN" altLang="en-US" sz="2400" dirty="0"/>
              <a:t>产生错误，回溯，尝试下一个候选式</a:t>
            </a:r>
            <a:endParaRPr lang="en-US" altLang="zh-CN" sz="2400" dirty="0"/>
          </a:p>
          <a:p>
            <a:pPr lvl="1" eaLnBrk="1" hangingPunct="1"/>
            <a:r>
              <a:rPr lang="zh-CN" altLang="en-US" sz="2400" dirty="0"/>
              <a:t>回溯到根节点，尝试完所有可能候选式，才能判定语法错误</a:t>
            </a:r>
            <a:endParaRPr lang="en-US" altLang="zh-CN" sz="2400" dirty="0"/>
          </a:p>
          <a:p>
            <a:pPr lvl="1" eaLnBrk="1" hangingPunct="1"/>
            <a:r>
              <a:rPr lang="zh-CN" altLang="en-US" sz="2400"/>
              <a:t>最坏情况指数时间复杂性</a:t>
            </a:r>
            <a:endParaRPr lang="en-US" altLang="zh-CN" sz="2000" dirty="0"/>
          </a:p>
          <a:p>
            <a:pPr eaLnBrk="1" hangingPunct="1"/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8006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415"/>
    </mc:Choice>
    <mc:Fallback xmlns="">
      <p:transition spd="slow" advTm="13041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550D6B14-A7DE-42E4-AEFC-DBD31670EF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扫描输入分析过程</a:t>
            </a:r>
          </a:p>
        </p:txBody>
      </p:sp>
      <p:pic>
        <p:nvPicPr>
          <p:cNvPr id="31747" name="Picture 34" descr="predict">
            <a:extLst>
              <a:ext uri="{FF2B5EF4-FFF2-40B4-BE49-F238E27FC236}">
                <a16:creationId xmlns:a16="http://schemas.microsoft.com/office/drawing/2014/main" id="{2E6110A3-F8C9-4104-81C1-69146E4AA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75" y="1411288"/>
            <a:ext cx="5495925" cy="133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8" name="Picture 35" descr="predict1">
            <a:extLst>
              <a:ext uri="{FF2B5EF4-FFF2-40B4-BE49-F238E27FC236}">
                <a16:creationId xmlns:a16="http://schemas.microsoft.com/office/drawing/2014/main" id="{BBF9A4B2-54F0-4EB5-8693-9ECBA2B47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75" y="3067050"/>
            <a:ext cx="5495925" cy="188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CA424DE-5AB6-4FD0-9EC8-039F7878A7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50" y="5157788"/>
            <a:ext cx="3311525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</a:rPr>
              <a:t>type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           | 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 id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array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[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]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of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type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integer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char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num dotdot num</a:t>
            </a:r>
            <a:endParaRPr lang="en-US" altLang="zh-CN" sz="1400">
              <a:ea typeface="隶书" panose="02010509060101010101" pitchFamily="49" charset="-12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CE32B6C-85E0-4F4C-83A3-4936ADAA76F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2640" y="1383120"/>
              <a:ext cx="5007960" cy="4623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CE32B6C-85E0-4F4C-83A3-4936ADAA76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3280" y="1373760"/>
                <a:ext cx="5026680" cy="4642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1047F6C-B694-42DD-B7E5-60430A1B4AD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13"/>
    </mc:Choice>
    <mc:Fallback xmlns="">
      <p:transition spd="slow" advTm="403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2B082060-8657-497B-8016-D45C3ED7D2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扫描输入分析过程（续）</a:t>
            </a:r>
          </a:p>
        </p:txBody>
      </p:sp>
      <p:pic>
        <p:nvPicPr>
          <p:cNvPr id="32771" name="Picture 5" descr="predict2">
            <a:extLst>
              <a:ext uri="{FF2B5EF4-FFF2-40B4-BE49-F238E27FC236}">
                <a16:creationId xmlns:a16="http://schemas.microsoft.com/office/drawing/2014/main" id="{D1003A04-A54B-4B08-9604-92596AD75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263650"/>
            <a:ext cx="5495925" cy="216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2" name="Picture 6" descr="predict3">
            <a:extLst>
              <a:ext uri="{FF2B5EF4-FFF2-40B4-BE49-F238E27FC236}">
                <a16:creationId xmlns:a16="http://schemas.microsoft.com/office/drawing/2014/main" id="{C5E9628D-E92D-4591-9567-9237C540F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3416300"/>
            <a:ext cx="5448300" cy="214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9867831-4EB2-4D3D-849E-D58E4CEF8E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50" y="5157788"/>
            <a:ext cx="3311525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</a:rPr>
              <a:t>type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           | 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 id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array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[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]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of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type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integer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char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num dotdot num</a:t>
            </a:r>
            <a:endParaRPr lang="en-US" altLang="zh-CN" sz="1400">
              <a:ea typeface="隶书" panose="02010509060101010101" pitchFamily="49" charset="-12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781BC79-7212-4C16-ACB5-09F5DAA84A0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79880" y="1639440"/>
              <a:ext cx="5356440" cy="4839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781BC79-7212-4C16-ACB5-09F5DAA84A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70520" y="1630080"/>
                <a:ext cx="5375160" cy="4858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2454E3A-947B-4B84-9E2B-74707BD3F0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10"/>
    </mc:Choice>
    <mc:Fallback xmlns="">
      <p:transition spd="slow" advTm="35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9B902CB1-1185-49E9-9C6D-A9BA369F62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扫描输入分析过程（续）</a:t>
            </a:r>
          </a:p>
        </p:txBody>
      </p:sp>
      <p:pic>
        <p:nvPicPr>
          <p:cNvPr id="33795" name="Picture 8" descr="predict4">
            <a:extLst>
              <a:ext uri="{FF2B5EF4-FFF2-40B4-BE49-F238E27FC236}">
                <a16:creationId xmlns:a16="http://schemas.microsoft.com/office/drawing/2014/main" id="{1D12B2E4-569C-4111-B182-DCC447C36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295400"/>
            <a:ext cx="5448300" cy="214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6" name="Picture 9" descr="predict5">
            <a:extLst>
              <a:ext uri="{FF2B5EF4-FFF2-40B4-BE49-F238E27FC236}">
                <a16:creationId xmlns:a16="http://schemas.microsoft.com/office/drawing/2014/main" id="{E7D50F68-124B-4BE9-A684-B56D95C53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450" y="3481388"/>
            <a:ext cx="5365750" cy="185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0460342-5F4B-4B6B-A395-365140224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50" y="5157788"/>
            <a:ext cx="3311525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</a:rPr>
              <a:t>type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           | 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 id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array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[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]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of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type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integer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char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num dotdot num</a:t>
            </a:r>
            <a:endParaRPr lang="en-US" altLang="zh-CN" sz="1400">
              <a:ea typeface="隶书" panose="02010509060101010101" pitchFamily="49" charset="-12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FDF8C33-86A9-4661-95D4-0A8E70CB5D2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12800" y="2199960"/>
              <a:ext cx="4464000" cy="46342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FDF8C33-86A9-4661-95D4-0A8E70CB5D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3440" y="2190600"/>
                <a:ext cx="4482720" cy="4653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01976E6-E075-4B48-9F99-6787F2BACBD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33"/>
    </mc:Choice>
    <mc:Fallback xmlns="">
      <p:transition spd="slow" advTm="57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DE4E6236-E265-44AF-B007-A9DB886EE5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扫描输入分析过程（续）</a:t>
            </a:r>
          </a:p>
        </p:txBody>
      </p:sp>
      <p:pic>
        <p:nvPicPr>
          <p:cNvPr id="34819" name="Picture 6" descr="predict6">
            <a:extLst>
              <a:ext uri="{FF2B5EF4-FFF2-40B4-BE49-F238E27FC236}">
                <a16:creationId xmlns:a16="http://schemas.microsoft.com/office/drawing/2014/main" id="{749CB1C1-D623-4F02-A991-C7CB228D96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371600"/>
            <a:ext cx="5376863" cy="162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7" descr="predict7">
            <a:extLst>
              <a:ext uri="{FF2B5EF4-FFF2-40B4-BE49-F238E27FC236}">
                <a16:creationId xmlns:a16="http://schemas.microsoft.com/office/drawing/2014/main" id="{93CF37DD-87D7-4C71-A4EA-7D39435D9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254375"/>
            <a:ext cx="5456238" cy="162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B5E07E9-4625-4DB8-9561-2FDDC778D9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50" y="5157788"/>
            <a:ext cx="3311525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</a:rPr>
              <a:t>type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           | 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 id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array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[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]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of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type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integer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char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num dotdot num</a:t>
            </a:r>
            <a:endParaRPr lang="en-US" altLang="zh-CN" sz="1400">
              <a:ea typeface="隶书" panose="02010509060101010101" pitchFamily="49" charset="-12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7A6CE16-51C9-46BC-BC95-54FE55FDFD5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29800" y="2082240"/>
              <a:ext cx="3603240" cy="26773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7A6CE16-51C9-46BC-BC95-54FE55FDFD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620440" y="2072880"/>
                <a:ext cx="3621960" cy="2696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9D048D5-1EF3-4D24-A7BE-55BFE5ECCB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97"/>
    </mc:Choice>
    <mc:Fallback xmlns="">
      <p:transition spd="slow" advTm="40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32494C6A-4D7E-4409-B1F3-A4338A9223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扫描输入分析过程（续）</a:t>
            </a:r>
          </a:p>
        </p:txBody>
      </p:sp>
      <p:pic>
        <p:nvPicPr>
          <p:cNvPr id="35843" name="Picture 6" descr="predict8">
            <a:extLst>
              <a:ext uri="{FF2B5EF4-FFF2-40B4-BE49-F238E27FC236}">
                <a16:creationId xmlns:a16="http://schemas.microsoft.com/office/drawing/2014/main" id="{E22E727A-FA46-4AEB-8AC9-07953DDC6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057400"/>
            <a:ext cx="7640638" cy="2868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C846125-5722-4C47-AB66-AEF5BAB8DF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23"/>
    </mc:Choice>
    <mc:Fallback xmlns="">
      <p:transition spd="slow" advTm="39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D3DBE5-0324-47FA-B874-54FDD5168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思考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ADC142-C24B-4BC2-A054-14FC1030A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对下面文法，采用平凡算法分析句子</a:t>
            </a:r>
            <a:br>
              <a:rPr lang="en-US" altLang="zh-CN"/>
            </a:br>
            <a:r>
              <a:rPr lang="en-US" altLang="zh-CN"/>
              <a:t>9-5+2</a:t>
            </a:r>
            <a:endParaRPr lang="en-US" altLang="zh-CN" dirty="0"/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/>
              <a:t>expr </a:t>
            </a:r>
            <a:r>
              <a:rPr kumimoji="0" lang="en-US" altLang="zh-CN" sz="2000" dirty="0">
                <a:sym typeface="Symbol" panose="05050102010706020507" pitchFamily="18" charset="2"/>
              </a:rPr>
              <a:t> </a:t>
            </a:r>
            <a:r>
              <a:rPr kumimoji="0" lang="en-US" altLang="zh-CN" sz="2000" i="1" dirty="0">
                <a:sym typeface="Symbol" panose="05050102010706020507" pitchFamily="18" charset="2"/>
              </a:rPr>
              <a:t>expr + term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(‘+’)}</a:t>
            </a:r>
            <a:endParaRPr kumimoji="0" lang="en-US" altLang="zh-CN" sz="2000" i="1" dirty="0">
              <a:sym typeface="Symbol" panose="05050102010706020507" pitchFamily="18" charset="2"/>
            </a:endParaRP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>
                <a:sym typeface="Symbol" panose="05050102010706020507" pitchFamily="18" charset="2"/>
              </a:rPr>
              <a:t>         </a:t>
            </a:r>
            <a:r>
              <a:rPr kumimoji="0" lang="en-US" altLang="zh-CN" sz="2000" i="1" dirty="0">
                <a:sym typeface="Symbol" panose="05050102010706020507" pitchFamily="18" charset="2"/>
              </a:rPr>
              <a:t>expr - term  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(‘-’)}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dirty="0">
                <a:sym typeface="Symbol" panose="05050102010706020507" pitchFamily="18" charset="2"/>
              </a:rPr>
              <a:t>         </a:t>
            </a:r>
            <a:r>
              <a:rPr kumimoji="0" lang="en-US" altLang="zh-CN" sz="2000" i="1" dirty="0">
                <a:sym typeface="Symbol" panose="05050102010706020507" pitchFamily="18" charset="2"/>
              </a:rPr>
              <a:t>term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term </a:t>
            </a:r>
            <a:r>
              <a:rPr kumimoji="0" lang="en-US" altLang="zh-CN" sz="2000" dirty="0">
                <a:sym typeface="Symbol" panose="05050102010706020507" pitchFamily="18" charset="2"/>
              </a:rPr>
              <a:t> </a:t>
            </a:r>
            <a:r>
              <a:rPr kumimoji="0" lang="en-US" altLang="zh-CN" sz="2000" i="1" dirty="0">
                <a:sym typeface="Symbol" panose="05050102010706020507" pitchFamily="18" charset="2"/>
              </a:rPr>
              <a:t>0                 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(‘0’)}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term </a:t>
            </a:r>
            <a:r>
              <a:rPr kumimoji="0" lang="en-US" altLang="zh-CN" sz="2000" dirty="0">
                <a:sym typeface="Symbol" panose="05050102010706020507" pitchFamily="18" charset="2"/>
              </a:rPr>
              <a:t> 1</a:t>
            </a:r>
            <a:r>
              <a:rPr kumimoji="0" lang="en-US" altLang="zh-CN" sz="2000" i="1" dirty="0">
                <a:sym typeface="Symbol" panose="05050102010706020507" pitchFamily="18" charset="2"/>
              </a:rPr>
              <a:t>                 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(‘1’)}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…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term </a:t>
            </a:r>
            <a:r>
              <a:rPr kumimoji="0" lang="en-US" altLang="zh-CN" sz="2000" dirty="0">
                <a:sym typeface="Symbol" panose="05050102010706020507" pitchFamily="18" charset="2"/>
              </a:rPr>
              <a:t> 9</a:t>
            </a:r>
            <a:r>
              <a:rPr kumimoji="0" lang="en-US" altLang="zh-CN" sz="2000" i="1" dirty="0">
                <a:sym typeface="Symbol" panose="05050102010706020507" pitchFamily="18" charset="2"/>
              </a:rPr>
              <a:t>                 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(‘9’)}</a:t>
            </a:r>
            <a:endParaRPr lang="en-US" altLang="zh-CN" sz="2400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AB82A180-0B80-4EA6-A9F0-9EC647DE152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42320" y="2366640"/>
              <a:ext cx="1348200" cy="94248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AB82A180-0B80-4EA6-A9F0-9EC647DE15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2960" y="2357280"/>
                <a:ext cx="1366920" cy="9612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220AD8A6-0A8C-414A-BFCA-041EADA6B7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0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84"/>
    </mc:Choice>
    <mc:Fallback xmlns="">
      <p:transition spd="slow" advTm="62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6AB308BE-5A17-485B-99CF-C5EFC1E128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2.4  </a:t>
            </a:r>
            <a:r>
              <a:rPr lang="zh-CN" altLang="en-US"/>
              <a:t>语法分析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623D90DE-8B33-4FAF-B55A-C7045EEB0E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/>
            <a:r>
              <a:rPr lang="zh-CN" altLang="en-US" sz="2400"/>
              <a:t>确定一个单词串是否可由一个文法生成</a:t>
            </a:r>
          </a:p>
          <a:p>
            <a:pPr eaLnBrk="1" hangingPunct="1"/>
            <a:r>
              <a:rPr lang="zh-CN" altLang="en-US" sz="2400"/>
              <a:t>构造语法分析树</a:t>
            </a:r>
          </a:p>
          <a:p>
            <a:pPr eaLnBrk="1" hangingPunct="1"/>
            <a:r>
              <a:rPr lang="zh-CN" altLang="en-US" sz="2400"/>
              <a:t>时间复杂度</a:t>
            </a:r>
            <a:r>
              <a:rPr lang="en-US" altLang="zh-CN" sz="2400"/>
              <a:t>O(n</a:t>
            </a:r>
            <a:r>
              <a:rPr lang="en-US" altLang="zh-CN" sz="2400" baseline="30000"/>
              <a:t>3</a:t>
            </a:r>
            <a:r>
              <a:rPr lang="en-US" altLang="zh-CN" sz="2400"/>
              <a:t>)</a:t>
            </a:r>
            <a:r>
              <a:rPr lang="en-US" altLang="zh-CN" sz="2400">
                <a:sym typeface="Wingdings" panose="05000000000000000000" pitchFamily="2" charset="2"/>
              </a:rPr>
              <a:t>O(n)</a:t>
            </a:r>
          </a:p>
          <a:p>
            <a:pPr eaLnBrk="1" hangingPunct="1"/>
            <a:r>
              <a:rPr lang="zh-CN" altLang="en-US" sz="2400">
                <a:sym typeface="Wingdings" panose="05000000000000000000" pitchFamily="2" charset="2"/>
              </a:rPr>
              <a:t>自顶向下分析方法，</a:t>
            </a:r>
            <a:r>
              <a:rPr lang="en-US" altLang="zh-CN" sz="2400">
                <a:solidFill>
                  <a:srgbClr val="FF3300"/>
                </a:solidFill>
                <a:sym typeface="Wingdings" panose="05000000000000000000" pitchFamily="2" charset="2"/>
              </a:rPr>
              <a:t>top-down</a:t>
            </a:r>
            <a:br>
              <a:rPr lang="en-US" altLang="zh-CN" sz="2400">
                <a:sym typeface="Wingdings" panose="05000000000000000000" pitchFamily="2" charset="2"/>
              </a:rPr>
            </a:br>
            <a:r>
              <a:rPr lang="zh-CN" altLang="en-US" sz="2400">
                <a:sym typeface="Wingdings" panose="05000000000000000000" pitchFamily="2" charset="2"/>
              </a:rPr>
              <a:t>语法树构造</a:t>
            </a:r>
            <a:r>
              <a:rPr lang="en-US" altLang="zh-CN" sz="2400">
                <a:sym typeface="Wingdings" panose="05000000000000000000" pitchFamily="2" charset="2"/>
              </a:rPr>
              <a:t>——</a:t>
            </a:r>
            <a:r>
              <a:rPr lang="zh-CN" altLang="en-US" sz="2400">
                <a:sym typeface="Wingdings" panose="05000000000000000000" pitchFamily="2" charset="2"/>
              </a:rPr>
              <a:t>由根向叶</a:t>
            </a:r>
            <a:br>
              <a:rPr lang="zh-CN" altLang="en-US" sz="2400">
                <a:sym typeface="Wingdings" panose="05000000000000000000" pitchFamily="2" charset="2"/>
              </a:rPr>
            </a:br>
            <a:r>
              <a:rPr lang="zh-CN" altLang="en-US" sz="2400">
                <a:sym typeface="Wingdings" panose="05000000000000000000" pitchFamily="2" charset="2"/>
              </a:rPr>
              <a:t>适合手工编写语法分析器</a:t>
            </a:r>
          </a:p>
          <a:p>
            <a:pPr eaLnBrk="1" hangingPunct="1"/>
            <a:r>
              <a:rPr lang="zh-CN" altLang="en-US" sz="2400">
                <a:sym typeface="Wingdings" panose="05000000000000000000" pitchFamily="2" charset="2"/>
              </a:rPr>
              <a:t>自底向上分析方法，</a:t>
            </a:r>
            <a:r>
              <a:rPr lang="en-US" altLang="zh-CN" sz="2400">
                <a:solidFill>
                  <a:srgbClr val="FF3300"/>
                </a:solidFill>
                <a:sym typeface="Wingdings" panose="05000000000000000000" pitchFamily="2" charset="2"/>
              </a:rPr>
              <a:t>bottom-up</a:t>
            </a:r>
            <a:br>
              <a:rPr lang="en-US" altLang="zh-CN" sz="2400">
                <a:sym typeface="Wingdings" panose="05000000000000000000" pitchFamily="2" charset="2"/>
              </a:rPr>
            </a:br>
            <a:r>
              <a:rPr lang="zh-CN" altLang="en-US" sz="2400">
                <a:sym typeface="Wingdings" panose="05000000000000000000" pitchFamily="2" charset="2"/>
              </a:rPr>
              <a:t>语法树构造</a:t>
            </a:r>
            <a:r>
              <a:rPr lang="en-US" altLang="zh-CN" sz="2400">
                <a:sym typeface="Wingdings" panose="05000000000000000000" pitchFamily="2" charset="2"/>
              </a:rPr>
              <a:t>——</a:t>
            </a:r>
            <a:r>
              <a:rPr lang="zh-CN" altLang="en-US" sz="2400">
                <a:sym typeface="Wingdings" panose="05000000000000000000" pitchFamily="2" charset="2"/>
              </a:rPr>
              <a:t>由叶向根</a:t>
            </a:r>
            <a:br>
              <a:rPr lang="zh-CN" altLang="en-US" sz="2400">
                <a:sym typeface="Wingdings" panose="05000000000000000000" pitchFamily="2" charset="2"/>
              </a:rPr>
            </a:br>
            <a:r>
              <a:rPr lang="zh-CN" altLang="en-US" sz="2400">
                <a:sym typeface="Wingdings" panose="05000000000000000000" pitchFamily="2" charset="2"/>
              </a:rPr>
              <a:t>适用更多文法，自动生成工具</a:t>
            </a:r>
            <a:endParaRPr lang="zh-CN" altLang="en-US" sz="240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F78A919F-7788-4353-AB22-73FCCDBA8F2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450880" y="1843560"/>
              <a:ext cx="2325600" cy="273564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F78A919F-7788-4353-AB22-73FCCDBA8F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41520" y="1834200"/>
                <a:ext cx="2344320" cy="275436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CA8F9193-39D4-47FF-9C57-4BB3D83BE8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096"/>
    </mc:Choice>
    <mc:Fallback xmlns="">
      <p:transition spd="slow" advTm="248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B36E0A71-592F-45F8-A4BC-9DFFC64790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2.4.1  </a:t>
            </a:r>
            <a:r>
              <a:rPr lang="zh-CN" altLang="en-US"/>
              <a:t>自顶向下分析方法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FC933AAC-F4C6-423B-A2DE-2324CBA89A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/>
            <a:r>
              <a:rPr lang="zh-CN" altLang="en-US" sz="2800"/>
              <a:t>从根节点（标记为开始符号）开始构造语法树，不断重复以下步骤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对标记为</a:t>
            </a:r>
            <a:r>
              <a:rPr lang="en-US" altLang="zh-CN" sz="2800"/>
              <a:t>NT A</a:t>
            </a:r>
            <a:r>
              <a:rPr lang="zh-CN" altLang="en-US" sz="2800"/>
              <a:t>的节点</a:t>
            </a:r>
            <a:r>
              <a:rPr lang="en-US" altLang="zh-CN" sz="2800"/>
              <a:t>n </a:t>
            </a:r>
            <a:br>
              <a:rPr lang="en-US" altLang="zh-CN" sz="2800"/>
            </a:br>
            <a:r>
              <a:rPr lang="zh-CN" altLang="en-US" sz="2800"/>
              <a:t>选择一个关于</a:t>
            </a:r>
            <a:r>
              <a:rPr lang="en-US" altLang="zh-CN" sz="2800"/>
              <a:t>A</a:t>
            </a:r>
            <a:r>
              <a:rPr lang="zh-CN" altLang="en-US" sz="2800"/>
              <a:t>的产生式</a:t>
            </a:r>
            <a:br>
              <a:rPr lang="zh-CN" altLang="en-US" sz="2800"/>
            </a:br>
            <a:r>
              <a:rPr lang="zh-CN" altLang="en-US" sz="2800"/>
              <a:t>利用产生式右部构造</a:t>
            </a:r>
            <a:r>
              <a:rPr lang="en-US" altLang="zh-CN" sz="2800"/>
              <a:t>n</a:t>
            </a:r>
            <a:r>
              <a:rPr lang="zh-CN" altLang="en-US" sz="2800"/>
              <a:t>的孩子节点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选择下一个没有扩展（构造孩子节点）的节点，对它执行</a:t>
            </a:r>
            <a:r>
              <a:rPr lang="en-US" altLang="zh-CN" sz="2800"/>
              <a:t>1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E099B10-3B9E-4432-B2AD-C9839BB5153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338640" y="2761920"/>
              <a:ext cx="3582360" cy="9676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E099B10-3B9E-4432-B2AD-C9839BB515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29280" y="2752560"/>
                <a:ext cx="3601080" cy="986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EE03824-9505-49B4-9441-2037501C37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57"/>
    </mc:Choice>
    <mc:Fallback xmlns="">
      <p:transition spd="slow" advTm="55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8708F4B8-22C6-4F90-94D7-37CADAEE25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例：</a:t>
            </a:r>
            <a:r>
              <a:rPr lang="en-US" altLang="zh-CN"/>
              <a:t>Pascal</a:t>
            </a:r>
            <a:r>
              <a:rPr lang="zh-CN" altLang="en-US"/>
              <a:t>的类型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4B549976-5A1F-440E-8ADB-F88FD94B4A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i="1"/>
              <a:t>type </a:t>
            </a:r>
            <a:r>
              <a:rPr kumimoji="0" lang="en-US" altLang="zh-CN" sz="2800">
                <a:sym typeface="Symbol" panose="05050102010706020507" pitchFamily="18" charset="2"/>
              </a:rPr>
              <a:t> </a:t>
            </a:r>
            <a:r>
              <a:rPr kumimoji="0" lang="en-US" altLang="zh-CN" sz="2800" i="1">
                <a:sym typeface="Symbol" panose="05050102010706020507" pitchFamily="18" charset="2"/>
              </a:rPr>
              <a:t>simple</a:t>
            </a:r>
          </a:p>
          <a:p>
            <a:pPr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i="1">
                <a:sym typeface="Symbol" panose="05050102010706020507" pitchFamily="18" charset="2"/>
              </a:rPr>
              <a:t>           |  </a:t>
            </a:r>
            <a:r>
              <a:rPr kumimoji="0" lang="en-US" altLang="zh-CN" sz="2800" b="1">
                <a:sym typeface="Symbol" panose="05050102010706020507" pitchFamily="18" charset="2"/>
              </a:rPr>
              <a:t> id</a:t>
            </a:r>
          </a:p>
          <a:p>
            <a:pPr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ym typeface="Symbol" panose="05050102010706020507" pitchFamily="18" charset="2"/>
              </a:rPr>
              <a:t>           </a:t>
            </a:r>
            <a:r>
              <a:rPr kumimoji="0" lang="en-US" altLang="zh-CN" sz="2800">
                <a:sym typeface="Symbol" panose="05050102010706020507" pitchFamily="18" charset="2"/>
              </a:rPr>
              <a:t>| </a:t>
            </a:r>
            <a:r>
              <a:rPr kumimoji="0" lang="en-US" altLang="zh-CN" sz="2800" b="1">
                <a:sym typeface="Symbol" panose="05050102010706020507" pitchFamily="18" charset="2"/>
              </a:rPr>
              <a:t>array</a:t>
            </a:r>
            <a:r>
              <a:rPr kumimoji="0" lang="en-US" altLang="zh-CN" sz="2800">
                <a:sym typeface="Symbol" panose="05050102010706020507" pitchFamily="18" charset="2"/>
              </a:rPr>
              <a:t> [ </a:t>
            </a:r>
            <a:r>
              <a:rPr kumimoji="0" lang="en-US" altLang="zh-CN" sz="2800" i="1">
                <a:sym typeface="Symbol" panose="05050102010706020507" pitchFamily="18" charset="2"/>
              </a:rPr>
              <a:t>simple</a:t>
            </a:r>
            <a:r>
              <a:rPr kumimoji="0" lang="en-US" altLang="zh-CN" sz="2800">
                <a:sym typeface="Symbol" panose="05050102010706020507" pitchFamily="18" charset="2"/>
              </a:rPr>
              <a:t> ] </a:t>
            </a:r>
            <a:r>
              <a:rPr kumimoji="0" lang="en-US" altLang="zh-CN" sz="2800" b="1">
                <a:sym typeface="Symbol" panose="05050102010706020507" pitchFamily="18" charset="2"/>
              </a:rPr>
              <a:t>of</a:t>
            </a:r>
            <a:r>
              <a:rPr kumimoji="0" lang="en-US" altLang="zh-CN" sz="2800">
                <a:sym typeface="Symbol" panose="05050102010706020507" pitchFamily="18" charset="2"/>
              </a:rPr>
              <a:t>  </a:t>
            </a:r>
            <a:r>
              <a:rPr kumimoji="0" lang="en-US" altLang="zh-CN" sz="2800" i="1">
                <a:sym typeface="Symbol" panose="05050102010706020507" pitchFamily="18" charset="2"/>
              </a:rPr>
              <a:t>type</a:t>
            </a:r>
          </a:p>
          <a:p>
            <a:pPr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i="1">
                <a:sym typeface="Symbol" panose="05050102010706020507" pitchFamily="18" charset="2"/>
              </a:rPr>
              <a:t>simple </a:t>
            </a:r>
            <a:r>
              <a:rPr kumimoji="0" lang="en-US" altLang="zh-CN" sz="2800">
                <a:sym typeface="Symbol" panose="05050102010706020507" pitchFamily="18" charset="2"/>
              </a:rPr>
              <a:t> </a:t>
            </a:r>
            <a:r>
              <a:rPr kumimoji="0" lang="en-US" altLang="zh-CN" sz="2800" b="1">
                <a:sym typeface="Symbol" panose="05050102010706020507" pitchFamily="18" charset="2"/>
              </a:rPr>
              <a:t>integer</a:t>
            </a:r>
          </a:p>
          <a:p>
            <a:pPr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ym typeface="Symbol" panose="05050102010706020507" pitchFamily="18" charset="2"/>
              </a:rPr>
              <a:t>            </a:t>
            </a:r>
            <a:r>
              <a:rPr kumimoji="0" lang="en-US" altLang="zh-CN" sz="2800">
                <a:sym typeface="Symbol" panose="05050102010706020507" pitchFamily="18" charset="2"/>
              </a:rPr>
              <a:t>|</a:t>
            </a:r>
            <a:r>
              <a:rPr kumimoji="0" lang="en-US" altLang="zh-CN" sz="2800" b="1">
                <a:sym typeface="Symbol" panose="05050102010706020507" pitchFamily="18" charset="2"/>
              </a:rPr>
              <a:t>    char</a:t>
            </a:r>
          </a:p>
          <a:p>
            <a:pPr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ym typeface="Symbol" panose="05050102010706020507" pitchFamily="18" charset="2"/>
              </a:rPr>
              <a:t>            </a:t>
            </a:r>
            <a:r>
              <a:rPr kumimoji="0" lang="en-US" altLang="zh-CN" sz="2800">
                <a:sym typeface="Symbol" panose="05050102010706020507" pitchFamily="18" charset="2"/>
              </a:rPr>
              <a:t>| </a:t>
            </a:r>
            <a:r>
              <a:rPr kumimoji="0" lang="en-US" altLang="zh-CN" sz="2800" b="1">
                <a:sym typeface="Symbol" panose="05050102010706020507" pitchFamily="18" charset="2"/>
              </a:rPr>
              <a:t>   num dotdot num</a:t>
            </a:r>
            <a:endParaRPr lang="en-US" altLang="zh-CN" sz="2800"/>
          </a:p>
          <a:p>
            <a:pPr eaLnBrk="1" hangingPunct="1"/>
            <a:r>
              <a:rPr lang="en-US" altLang="zh-CN" sz="2800"/>
              <a:t>dotdot</a:t>
            </a:r>
            <a:r>
              <a:rPr lang="zh-CN" altLang="en-US" sz="2800"/>
              <a:t>，</a:t>
            </a:r>
            <a:r>
              <a:rPr lang="zh-CN" altLang="en-US" sz="2800">
                <a:latin typeface="Tahoma" panose="020B0604030504040204" pitchFamily="34" charset="0"/>
              </a:rPr>
              <a:t>”</a:t>
            </a:r>
            <a:r>
              <a:rPr lang="en-US" altLang="zh-CN" sz="2800"/>
              <a:t>..</a:t>
            </a:r>
            <a:r>
              <a:rPr lang="en-US" altLang="zh-CN" sz="2800">
                <a:latin typeface="Tahoma" panose="020B0604030504040204" pitchFamily="34" charset="0"/>
              </a:rPr>
              <a:t>”</a:t>
            </a:r>
            <a:endParaRPr lang="en-US" altLang="zh-CN" sz="280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319A75C-AADF-4382-9601-02A9A88D34B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3080" y="1290600"/>
              <a:ext cx="6936480" cy="32155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319A75C-AADF-4382-9601-02A9A88D34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3720" y="1281240"/>
                <a:ext cx="6955200" cy="3234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A3C0145-8C60-4DCC-A0D3-1B0C8FDAFB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51"/>
    </mc:Choice>
    <mc:Fallback xmlns="">
      <p:transition spd="slow" advTm="68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0D9D339E-55DD-4057-A256-3CCC370536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语法分析树构造过程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82268CE5-EAF9-4419-9D53-7486441AE4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609600"/>
          </a:xfrm>
        </p:spPr>
        <p:txBody>
          <a:bodyPr/>
          <a:lstStyle/>
          <a:p>
            <a:pPr eaLnBrk="1" hangingPunct="1"/>
            <a:r>
              <a:rPr lang="zh-CN" altLang="en-US"/>
              <a:t>输入：</a:t>
            </a:r>
            <a:r>
              <a:rPr kumimoji="0" lang="en-US" altLang="zh-CN" sz="2800" b="1"/>
              <a:t>array </a:t>
            </a:r>
            <a:r>
              <a:rPr kumimoji="0" lang="en-US" altLang="zh-CN" sz="2800"/>
              <a:t>[ </a:t>
            </a:r>
            <a:r>
              <a:rPr kumimoji="0" lang="en-US" altLang="zh-CN" sz="2800" b="1"/>
              <a:t>num dotdot num </a:t>
            </a:r>
            <a:r>
              <a:rPr kumimoji="0" lang="en-US" altLang="zh-CN" sz="2800"/>
              <a:t>] </a:t>
            </a:r>
            <a:r>
              <a:rPr kumimoji="0" lang="en-US" altLang="zh-CN" sz="2800" b="1"/>
              <a:t>of integer</a:t>
            </a:r>
          </a:p>
        </p:txBody>
      </p:sp>
      <p:sp>
        <p:nvSpPr>
          <p:cNvPr id="26628" name="Rectangle 4">
            <a:extLst>
              <a:ext uri="{FF2B5EF4-FFF2-40B4-BE49-F238E27FC236}">
                <a16:creationId xmlns:a16="http://schemas.microsoft.com/office/drawing/2014/main" id="{0C6D17EA-72C1-4CA5-B44F-9EEBD581A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2057400"/>
            <a:ext cx="1219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800" i="1"/>
              <a:t>type</a:t>
            </a:r>
          </a:p>
        </p:txBody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EE1D5C19-9484-47BA-AE76-C99F18D11B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2057400"/>
            <a:ext cx="7620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latin typeface="Tahoma" panose="020B0604030504040204" pitchFamily="34" charset="0"/>
              </a:rPr>
              <a:t>(a)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latin typeface="Tahoma" panose="020B0604030504040204" pitchFamily="34" charset="0"/>
              </a:rPr>
              <a:t>(b)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kumimoji="0" lang="en-US" altLang="zh-CN">
              <a:latin typeface="Tahoma" panose="020B0604030504040204" pitchFamily="34" charset="0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kumimoji="0" lang="en-US" altLang="zh-CN" sz="2800" b="1"/>
          </a:p>
        </p:txBody>
      </p:sp>
      <p:grpSp>
        <p:nvGrpSpPr>
          <p:cNvPr id="26630" name="Group 35">
            <a:extLst>
              <a:ext uri="{FF2B5EF4-FFF2-40B4-BE49-F238E27FC236}">
                <a16:creationId xmlns:a16="http://schemas.microsoft.com/office/drawing/2014/main" id="{67281AC5-CF2D-4CBC-B076-87B4A6DBD0D5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2590800"/>
            <a:ext cx="6324600" cy="1568450"/>
            <a:chOff x="1584" y="1920"/>
            <a:chExt cx="2256" cy="431"/>
          </a:xfrm>
        </p:grpSpPr>
        <p:sp>
          <p:nvSpPr>
            <p:cNvPr id="26631" name="Text Box 22">
              <a:extLst>
                <a:ext uri="{FF2B5EF4-FFF2-40B4-BE49-F238E27FC236}">
                  <a16:creationId xmlns:a16="http://schemas.microsoft.com/office/drawing/2014/main" id="{DFC670D0-65F8-41C9-8D3E-1E06185942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56" y="2208"/>
              <a:ext cx="336" cy="1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type</a:t>
              </a:r>
            </a:p>
          </p:txBody>
        </p:sp>
        <p:sp>
          <p:nvSpPr>
            <p:cNvPr id="26632" name="Text Box 23">
              <a:extLst>
                <a:ext uri="{FF2B5EF4-FFF2-40B4-BE49-F238E27FC236}">
                  <a16:creationId xmlns:a16="http://schemas.microsoft.com/office/drawing/2014/main" id="{681A9D4B-56E0-4B39-810F-BB57ACA907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4" y="2208"/>
              <a:ext cx="720" cy="1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/>
                <a:t>]</a:t>
              </a:r>
            </a:p>
          </p:txBody>
        </p:sp>
        <p:sp>
          <p:nvSpPr>
            <p:cNvPr id="26633" name="Text Box 24">
              <a:extLst>
                <a:ext uri="{FF2B5EF4-FFF2-40B4-BE49-F238E27FC236}">
                  <a16:creationId xmlns:a16="http://schemas.microsoft.com/office/drawing/2014/main" id="{49A5B7C4-120B-4BC2-B864-F93300A682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56" y="2208"/>
              <a:ext cx="720" cy="1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simple</a:t>
              </a:r>
            </a:p>
          </p:txBody>
        </p:sp>
        <p:sp>
          <p:nvSpPr>
            <p:cNvPr id="26634" name="Text Box 25">
              <a:extLst>
                <a:ext uri="{FF2B5EF4-FFF2-40B4-BE49-F238E27FC236}">
                  <a16:creationId xmlns:a16="http://schemas.microsoft.com/office/drawing/2014/main" id="{863A0A53-2EB7-4D79-B79D-0920E3B033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20" y="2208"/>
              <a:ext cx="720" cy="1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of</a:t>
              </a:r>
            </a:p>
          </p:txBody>
        </p:sp>
        <p:sp>
          <p:nvSpPr>
            <p:cNvPr id="26635" name="Text Box 26">
              <a:extLst>
                <a:ext uri="{FF2B5EF4-FFF2-40B4-BE49-F238E27FC236}">
                  <a16:creationId xmlns:a16="http://schemas.microsoft.com/office/drawing/2014/main" id="{D39C11C2-6FB4-4B13-BE54-9995BE844B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2208"/>
              <a:ext cx="720" cy="1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/>
                <a:t>[</a:t>
              </a:r>
            </a:p>
          </p:txBody>
        </p:sp>
        <p:sp>
          <p:nvSpPr>
            <p:cNvPr id="26636" name="Text Box 27">
              <a:extLst>
                <a:ext uri="{FF2B5EF4-FFF2-40B4-BE49-F238E27FC236}">
                  <a16:creationId xmlns:a16="http://schemas.microsoft.com/office/drawing/2014/main" id="{14084115-DCDA-434B-9BFB-DB1D852FCF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4" y="2208"/>
              <a:ext cx="720" cy="1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array</a:t>
              </a:r>
            </a:p>
          </p:txBody>
        </p:sp>
        <p:sp>
          <p:nvSpPr>
            <p:cNvPr id="26637" name="Text Box 28">
              <a:extLst>
                <a:ext uri="{FF2B5EF4-FFF2-40B4-BE49-F238E27FC236}">
                  <a16:creationId xmlns:a16="http://schemas.microsoft.com/office/drawing/2014/main" id="{00458ADA-AA8B-4AA8-9D3B-FA4C731BEB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6" y="1920"/>
              <a:ext cx="720" cy="1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type</a:t>
              </a:r>
            </a:p>
          </p:txBody>
        </p:sp>
        <p:sp>
          <p:nvSpPr>
            <p:cNvPr id="26638" name="Line 29">
              <a:extLst>
                <a:ext uri="{FF2B5EF4-FFF2-40B4-BE49-F238E27FC236}">
                  <a16:creationId xmlns:a16="http://schemas.microsoft.com/office/drawing/2014/main" id="{54869209-DAF3-4F65-B858-4C13B0EB0F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48" y="2112"/>
              <a:ext cx="144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9" name="Line 30">
              <a:extLst>
                <a:ext uri="{FF2B5EF4-FFF2-40B4-BE49-F238E27FC236}">
                  <a16:creationId xmlns:a16="http://schemas.microsoft.com/office/drawing/2014/main" id="{B8C05345-20BF-4283-8872-8833191E57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6" y="2112"/>
              <a:ext cx="96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0" name="Line 31">
              <a:extLst>
                <a:ext uri="{FF2B5EF4-FFF2-40B4-BE49-F238E27FC236}">
                  <a16:creationId xmlns:a16="http://schemas.microsoft.com/office/drawing/2014/main" id="{0FF12E08-507E-452A-8286-FDA6C2ABA8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84" y="2064"/>
              <a:ext cx="43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1" name="Line 32">
              <a:extLst>
                <a:ext uri="{FF2B5EF4-FFF2-40B4-BE49-F238E27FC236}">
                  <a16:creationId xmlns:a16="http://schemas.microsoft.com/office/drawing/2014/main" id="{8FC7212A-C21B-4B68-9465-7BA54A5935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84" y="2016"/>
              <a:ext cx="768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2" name="Line 33">
              <a:extLst>
                <a:ext uri="{FF2B5EF4-FFF2-40B4-BE49-F238E27FC236}">
                  <a16:creationId xmlns:a16="http://schemas.microsoft.com/office/drawing/2014/main" id="{EFBECEAD-1DD3-4304-97AB-4D06456776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24" y="2064"/>
              <a:ext cx="67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3" name="Line 34">
              <a:extLst>
                <a:ext uri="{FF2B5EF4-FFF2-40B4-BE49-F238E27FC236}">
                  <a16:creationId xmlns:a16="http://schemas.microsoft.com/office/drawing/2014/main" id="{E416C723-4A25-43C5-AD8F-34B59144EC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60" y="2112"/>
              <a:ext cx="336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DABB494-2396-4B3B-A58A-F715615E2A9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38520" y="2012040"/>
              <a:ext cx="5478480" cy="1159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DABB494-2396-4B3B-A58A-F715615E2A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29160" y="2002680"/>
                <a:ext cx="5497200" cy="1178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9DAB3C7-8CE4-4F04-A351-2514DBD02E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378"/>
    </mc:Choice>
    <mc:Fallback xmlns="">
      <p:transition spd="slow" advTm="95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72CB8816-B876-4B1B-A136-ABE99B4E73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语法分析树构造过程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50DE2F1A-52E9-4F94-B4ED-F2FD8B49B5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609600"/>
          </a:xfrm>
        </p:spPr>
        <p:txBody>
          <a:bodyPr/>
          <a:lstStyle/>
          <a:p>
            <a:pPr eaLnBrk="1" hangingPunct="1"/>
            <a:r>
              <a:rPr lang="zh-CN" altLang="en-US"/>
              <a:t>输入：</a:t>
            </a:r>
            <a:r>
              <a:rPr kumimoji="0" lang="en-US" altLang="zh-CN" sz="2800" b="1"/>
              <a:t>array </a:t>
            </a:r>
            <a:r>
              <a:rPr kumimoji="0" lang="en-US" altLang="zh-CN" sz="2800"/>
              <a:t>[ </a:t>
            </a:r>
            <a:r>
              <a:rPr kumimoji="0" lang="en-US" altLang="zh-CN" sz="2800" b="1"/>
              <a:t>num dotdot num </a:t>
            </a:r>
            <a:r>
              <a:rPr kumimoji="0" lang="en-US" altLang="zh-CN" sz="2800"/>
              <a:t>] </a:t>
            </a:r>
            <a:r>
              <a:rPr kumimoji="0" lang="en-US" altLang="zh-CN" sz="2800" b="1"/>
              <a:t>of integer</a:t>
            </a:r>
          </a:p>
        </p:txBody>
      </p:sp>
      <p:sp>
        <p:nvSpPr>
          <p:cNvPr id="27652" name="Rectangle 5">
            <a:extLst>
              <a:ext uri="{FF2B5EF4-FFF2-40B4-BE49-F238E27FC236}">
                <a16:creationId xmlns:a16="http://schemas.microsoft.com/office/drawing/2014/main" id="{730C557A-83BA-4E66-A71B-6650D79726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2057400"/>
            <a:ext cx="7620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latin typeface="Tahoma" panose="020B0604030504040204" pitchFamily="34" charset="0"/>
              </a:rPr>
              <a:t>(c)</a:t>
            </a:r>
            <a:endParaRPr kumimoji="0" lang="en-US" altLang="zh-CN" sz="2800" b="1"/>
          </a:p>
        </p:txBody>
      </p:sp>
      <p:grpSp>
        <p:nvGrpSpPr>
          <p:cNvPr id="27653" name="Group 20">
            <a:extLst>
              <a:ext uri="{FF2B5EF4-FFF2-40B4-BE49-F238E27FC236}">
                <a16:creationId xmlns:a16="http://schemas.microsoft.com/office/drawing/2014/main" id="{B959CA33-E572-410D-A408-DD6994E0E7EC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1992313"/>
            <a:ext cx="6400800" cy="2198687"/>
            <a:chOff x="1392" y="2784"/>
            <a:chExt cx="2256" cy="817"/>
          </a:xfrm>
        </p:grpSpPr>
        <p:sp>
          <p:nvSpPr>
            <p:cNvPr id="27654" name="Text Box 21">
              <a:extLst>
                <a:ext uri="{FF2B5EF4-FFF2-40B4-BE49-F238E27FC236}">
                  <a16:creationId xmlns:a16="http://schemas.microsoft.com/office/drawing/2014/main" id="{18C07963-FA0C-448C-9855-AE4F71F68C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64" y="3072"/>
              <a:ext cx="336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type</a:t>
              </a:r>
            </a:p>
          </p:txBody>
        </p:sp>
        <p:sp>
          <p:nvSpPr>
            <p:cNvPr id="27655" name="Text Box 22">
              <a:extLst>
                <a:ext uri="{FF2B5EF4-FFF2-40B4-BE49-F238E27FC236}">
                  <a16:creationId xmlns:a16="http://schemas.microsoft.com/office/drawing/2014/main" id="{5645459A-A3E1-477A-8D2C-4F9530998C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" y="3072"/>
              <a:ext cx="720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/>
                <a:t>]</a:t>
              </a:r>
            </a:p>
          </p:txBody>
        </p:sp>
        <p:sp>
          <p:nvSpPr>
            <p:cNvPr id="27656" name="Text Box 23">
              <a:extLst>
                <a:ext uri="{FF2B5EF4-FFF2-40B4-BE49-F238E27FC236}">
                  <a16:creationId xmlns:a16="http://schemas.microsoft.com/office/drawing/2014/main" id="{6A465A7A-1B79-472F-8C36-A7A0D13EE4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3072"/>
              <a:ext cx="720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simple</a:t>
              </a:r>
            </a:p>
          </p:txBody>
        </p:sp>
        <p:sp>
          <p:nvSpPr>
            <p:cNvPr id="27657" name="Text Box 24">
              <a:extLst>
                <a:ext uri="{FF2B5EF4-FFF2-40B4-BE49-F238E27FC236}">
                  <a16:creationId xmlns:a16="http://schemas.microsoft.com/office/drawing/2014/main" id="{B260355E-49DA-422C-9794-41F78173AC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" y="3072"/>
              <a:ext cx="720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of</a:t>
              </a:r>
            </a:p>
          </p:txBody>
        </p:sp>
        <p:sp>
          <p:nvSpPr>
            <p:cNvPr id="27658" name="Text Box 25">
              <a:extLst>
                <a:ext uri="{FF2B5EF4-FFF2-40B4-BE49-F238E27FC236}">
                  <a16:creationId xmlns:a16="http://schemas.microsoft.com/office/drawing/2014/main" id="{4C989D59-9A90-4627-A524-5B05B507F4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4" y="3072"/>
              <a:ext cx="720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/>
                <a:t>[</a:t>
              </a:r>
            </a:p>
          </p:txBody>
        </p:sp>
        <p:sp>
          <p:nvSpPr>
            <p:cNvPr id="27659" name="Text Box 26">
              <a:extLst>
                <a:ext uri="{FF2B5EF4-FFF2-40B4-BE49-F238E27FC236}">
                  <a16:creationId xmlns:a16="http://schemas.microsoft.com/office/drawing/2014/main" id="{F85BD332-E936-499E-A17E-243863670A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3072"/>
              <a:ext cx="720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array</a:t>
              </a:r>
            </a:p>
          </p:txBody>
        </p:sp>
        <p:sp>
          <p:nvSpPr>
            <p:cNvPr id="27660" name="Text Box 27">
              <a:extLst>
                <a:ext uri="{FF2B5EF4-FFF2-40B4-BE49-F238E27FC236}">
                  <a16:creationId xmlns:a16="http://schemas.microsoft.com/office/drawing/2014/main" id="{E1C0C782-D566-46BB-B62D-84FFD76B0B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4" y="2784"/>
              <a:ext cx="720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type</a:t>
              </a:r>
            </a:p>
          </p:txBody>
        </p:sp>
        <p:sp>
          <p:nvSpPr>
            <p:cNvPr id="27661" name="Line 28">
              <a:extLst>
                <a:ext uri="{FF2B5EF4-FFF2-40B4-BE49-F238E27FC236}">
                  <a16:creationId xmlns:a16="http://schemas.microsoft.com/office/drawing/2014/main" id="{45FA125B-35A5-4A0A-A272-2AEC9F941F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256" y="2976"/>
              <a:ext cx="144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2" name="Line 29">
              <a:extLst>
                <a:ext uri="{FF2B5EF4-FFF2-40B4-BE49-F238E27FC236}">
                  <a16:creationId xmlns:a16="http://schemas.microsoft.com/office/drawing/2014/main" id="{0F393197-6E12-4760-95C5-5BDAA015CF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4" y="2976"/>
              <a:ext cx="96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3" name="Line 30">
              <a:extLst>
                <a:ext uri="{FF2B5EF4-FFF2-40B4-BE49-F238E27FC236}">
                  <a16:creationId xmlns:a16="http://schemas.microsoft.com/office/drawing/2014/main" id="{0FF1C341-6E07-4101-ADE6-EA12871166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92" y="2928"/>
              <a:ext cx="43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4" name="Line 31">
              <a:extLst>
                <a:ext uri="{FF2B5EF4-FFF2-40B4-BE49-F238E27FC236}">
                  <a16:creationId xmlns:a16="http://schemas.microsoft.com/office/drawing/2014/main" id="{292E863F-19B3-47FE-A7C9-9304480349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92" y="2880"/>
              <a:ext cx="768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5" name="Line 32">
              <a:extLst>
                <a:ext uri="{FF2B5EF4-FFF2-40B4-BE49-F238E27FC236}">
                  <a16:creationId xmlns:a16="http://schemas.microsoft.com/office/drawing/2014/main" id="{6AF3D143-06BF-4159-BD24-BDC8A831BA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32" y="2928"/>
              <a:ext cx="67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6" name="Line 33">
              <a:extLst>
                <a:ext uri="{FF2B5EF4-FFF2-40B4-BE49-F238E27FC236}">
                  <a16:creationId xmlns:a16="http://schemas.microsoft.com/office/drawing/2014/main" id="{7D175BFB-E027-4CEB-9BD6-8BD305E62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68" y="2976"/>
              <a:ext cx="336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7" name="Text Box 34">
              <a:extLst>
                <a:ext uri="{FF2B5EF4-FFF2-40B4-BE49-F238E27FC236}">
                  <a16:creationId xmlns:a16="http://schemas.microsoft.com/office/drawing/2014/main" id="{7F3908C2-4906-4A7E-A801-52D31A86B3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" y="3408"/>
              <a:ext cx="67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num</a:t>
              </a:r>
            </a:p>
          </p:txBody>
        </p:sp>
        <p:sp>
          <p:nvSpPr>
            <p:cNvPr id="27668" name="Text Box 35">
              <a:extLst>
                <a:ext uri="{FF2B5EF4-FFF2-40B4-BE49-F238E27FC236}">
                  <a16:creationId xmlns:a16="http://schemas.microsoft.com/office/drawing/2014/main" id="{F1F15C92-D52D-4AFC-B4D0-DECC0DB657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3408"/>
              <a:ext cx="67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num</a:t>
              </a:r>
            </a:p>
          </p:txBody>
        </p:sp>
        <p:sp>
          <p:nvSpPr>
            <p:cNvPr id="27669" name="Text Box 36">
              <a:extLst>
                <a:ext uri="{FF2B5EF4-FFF2-40B4-BE49-F238E27FC236}">
                  <a16:creationId xmlns:a16="http://schemas.microsoft.com/office/drawing/2014/main" id="{F175D0C6-4B3D-489D-BBB7-CCE28FAC5A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3408"/>
              <a:ext cx="67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dotdot</a:t>
              </a:r>
            </a:p>
          </p:txBody>
        </p:sp>
        <p:sp>
          <p:nvSpPr>
            <p:cNvPr id="27670" name="Line 37">
              <a:extLst>
                <a:ext uri="{FF2B5EF4-FFF2-40B4-BE49-F238E27FC236}">
                  <a16:creationId xmlns:a16="http://schemas.microsoft.com/office/drawing/2014/main" id="{364822BF-4C33-4083-AE98-C1CACCB8397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256" y="3312"/>
              <a:ext cx="48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1" name="Line 38">
              <a:extLst>
                <a:ext uri="{FF2B5EF4-FFF2-40B4-BE49-F238E27FC236}">
                  <a16:creationId xmlns:a16="http://schemas.microsoft.com/office/drawing/2014/main" id="{0F031D63-3684-48B0-90FC-782F593C44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0" y="3264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2" name="Line 39">
              <a:extLst>
                <a:ext uri="{FF2B5EF4-FFF2-40B4-BE49-F238E27FC236}">
                  <a16:creationId xmlns:a16="http://schemas.microsoft.com/office/drawing/2014/main" id="{F9AAD3CD-2426-49DF-BC91-3CEE88088B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72" y="3264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D476463-7F48-4039-97AC-01A5D199699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412400" y="3253680"/>
              <a:ext cx="688320" cy="421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D476463-7F48-4039-97AC-01A5D19969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03040" y="3244320"/>
                <a:ext cx="707040" cy="60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35E6D86-13A3-4023-844B-DC81744473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58"/>
    </mc:Choice>
    <mc:Fallback xmlns="">
      <p:transition spd="slow" advTm="16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B92740D6-0456-4B88-B9AD-C3BE8A0851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语法分析树构造过程（续）</a:t>
            </a:r>
          </a:p>
        </p:txBody>
      </p:sp>
      <p:grpSp>
        <p:nvGrpSpPr>
          <p:cNvPr id="28675" name="Group 26">
            <a:extLst>
              <a:ext uri="{FF2B5EF4-FFF2-40B4-BE49-F238E27FC236}">
                <a16:creationId xmlns:a16="http://schemas.microsoft.com/office/drawing/2014/main" id="{C7F39C43-0928-4527-A90C-F9FEBB7EB3AE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1306513"/>
            <a:ext cx="6400800" cy="2198687"/>
            <a:chOff x="1344" y="823"/>
            <a:chExt cx="4032" cy="1385"/>
          </a:xfrm>
        </p:grpSpPr>
        <p:sp>
          <p:nvSpPr>
            <p:cNvPr id="28677" name="Text Box 5">
              <a:extLst>
                <a:ext uri="{FF2B5EF4-FFF2-40B4-BE49-F238E27FC236}">
                  <a16:creationId xmlns:a16="http://schemas.microsoft.com/office/drawing/2014/main" id="{AE5338F8-0194-47A1-A797-1D5E9811DA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0" y="1311"/>
              <a:ext cx="60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type</a:t>
              </a:r>
            </a:p>
          </p:txBody>
        </p:sp>
        <p:sp>
          <p:nvSpPr>
            <p:cNvPr id="28678" name="Text Box 6">
              <a:extLst>
                <a:ext uri="{FF2B5EF4-FFF2-40B4-BE49-F238E27FC236}">
                  <a16:creationId xmlns:a16="http://schemas.microsoft.com/office/drawing/2014/main" id="{ECDDD46E-6323-40A9-9E84-D98CC00DE6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89" y="1311"/>
              <a:ext cx="128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/>
                <a:t>]</a:t>
              </a:r>
            </a:p>
          </p:txBody>
        </p:sp>
        <p:sp>
          <p:nvSpPr>
            <p:cNvPr id="28679" name="Text Box 7">
              <a:extLst>
                <a:ext uri="{FF2B5EF4-FFF2-40B4-BE49-F238E27FC236}">
                  <a16:creationId xmlns:a16="http://schemas.microsoft.com/office/drawing/2014/main" id="{D124D5F4-4B97-490D-9EEC-1ABA956490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5" y="1311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simple</a:t>
              </a:r>
            </a:p>
          </p:txBody>
        </p:sp>
        <p:sp>
          <p:nvSpPr>
            <p:cNvPr id="28680" name="Text Box 8">
              <a:extLst>
                <a:ext uri="{FF2B5EF4-FFF2-40B4-BE49-F238E27FC236}">
                  <a16:creationId xmlns:a16="http://schemas.microsoft.com/office/drawing/2014/main" id="{15D85764-0C3E-449B-8DBA-B0DE6D524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89" y="1311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of</a:t>
              </a:r>
            </a:p>
          </p:txBody>
        </p:sp>
        <p:sp>
          <p:nvSpPr>
            <p:cNvPr id="28681" name="Text Box 9">
              <a:extLst>
                <a:ext uri="{FF2B5EF4-FFF2-40B4-BE49-F238E27FC236}">
                  <a16:creationId xmlns:a16="http://schemas.microsoft.com/office/drawing/2014/main" id="{30CE0890-F69D-4F9B-87DD-6A313E19F0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6" y="1311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/>
                <a:t>[</a:t>
              </a:r>
            </a:p>
          </p:txBody>
        </p:sp>
        <p:sp>
          <p:nvSpPr>
            <p:cNvPr id="28682" name="Text Box 10">
              <a:extLst>
                <a:ext uri="{FF2B5EF4-FFF2-40B4-BE49-F238E27FC236}">
                  <a16:creationId xmlns:a16="http://schemas.microsoft.com/office/drawing/2014/main" id="{DBAD4DEB-6C6B-47E0-A200-02DFA7FC74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" y="1311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array</a:t>
              </a:r>
            </a:p>
          </p:txBody>
        </p:sp>
        <p:sp>
          <p:nvSpPr>
            <p:cNvPr id="28683" name="Text Box 11">
              <a:extLst>
                <a:ext uri="{FF2B5EF4-FFF2-40B4-BE49-F238E27FC236}">
                  <a16:creationId xmlns:a16="http://schemas.microsoft.com/office/drawing/2014/main" id="{3619FBE6-B610-469B-85ED-72B15C2810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4" y="823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type</a:t>
              </a:r>
            </a:p>
          </p:txBody>
        </p:sp>
        <p:sp>
          <p:nvSpPr>
            <p:cNvPr id="28684" name="Line 12">
              <a:extLst>
                <a:ext uri="{FF2B5EF4-FFF2-40B4-BE49-F238E27FC236}">
                  <a16:creationId xmlns:a16="http://schemas.microsoft.com/office/drawing/2014/main" id="{E7F30554-F01C-4409-85AF-828B17B6EE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88" y="1148"/>
              <a:ext cx="258" cy="24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85" name="Line 13">
              <a:extLst>
                <a:ext uri="{FF2B5EF4-FFF2-40B4-BE49-F238E27FC236}">
                  <a16:creationId xmlns:a16="http://schemas.microsoft.com/office/drawing/2014/main" id="{D7351101-4ED1-4FF5-9F32-8FA41A58AD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3" y="1148"/>
              <a:ext cx="171" cy="1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86" name="Line 14">
              <a:extLst>
                <a:ext uri="{FF2B5EF4-FFF2-40B4-BE49-F238E27FC236}">
                  <a16:creationId xmlns:a16="http://schemas.microsoft.com/office/drawing/2014/main" id="{19F6C427-71CD-4BF1-9DD8-033EA01AAC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89" y="1067"/>
              <a:ext cx="772" cy="3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87" name="Line 15">
              <a:extLst>
                <a:ext uri="{FF2B5EF4-FFF2-40B4-BE49-F238E27FC236}">
                  <a16:creationId xmlns:a16="http://schemas.microsoft.com/office/drawing/2014/main" id="{924B05AF-8931-47FE-977F-E1E8DD43EC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89" y="986"/>
              <a:ext cx="1372" cy="4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88" name="Line 16">
              <a:extLst>
                <a:ext uri="{FF2B5EF4-FFF2-40B4-BE49-F238E27FC236}">
                  <a16:creationId xmlns:a16="http://schemas.microsoft.com/office/drawing/2014/main" id="{97EDA01E-1CBE-48F0-814F-2F36052EDC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773" y="1067"/>
              <a:ext cx="1201" cy="3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89" name="Line 17">
              <a:extLst>
                <a:ext uri="{FF2B5EF4-FFF2-40B4-BE49-F238E27FC236}">
                  <a16:creationId xmlns:a16="http://schemas.microsoft.com/office/drawing/2014/main" id="{B12FCAED-2A6F-4DA5-8D1D-88830653C7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73" y="1148"/>
              <a:ext cx="601" cy="24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0" name="Text Box 18">
              <a:extLst>
                <a:ext uri="{FF2B5EF4-FFF2-40B4-BE49-F238E27FC236}">
                  <a16:creationId xmlns:a16="http://schemas.microsoft.com/office/drawing/2014/main" id="{CDB26960-5564-461D-B205-794C1B8D94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3" y="1881"/>
              <a:ext cx="120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num</a:t>
              </a:r>
            </a:p>
          </p:txBody>
        </p:sp>
        <p:sp>
          <p:nvSpPr>
            <p:cNvPr id="28691" name="Text Box 19">
              <a:extLst>
                <a:ext uri="{FF2B5EF4-FFF2-40B4-BE49-F238E27FC236}">
                  <a16:creationId xmlns:a16="http://schemas.microsoft.com/office/drawing/2014/main" id="{BFEA9614-8920-4230-B0B6-039DD15147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59" y="1881"/>
              <a:ext cx="120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num</a:t>
              </a:r>
            </a:p>
          </p:txBody>
        </p:sp>
        <p:sp>
          <p:nvSpPr>
            <p:cNvPr id="28692" name="Text Box 20">
              <a:extLst>
                <a:ext uri="{FF2B5EF4-FFF2-40B4-BE49-F238E27FC236}">
                  <a16:creationId xmlns:a16="http://schemas.microsoft.com/office/drawing/2014/main" id="{38C2E6A0-C02A-4FE5-B34B-166ED786DF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5" y="1881"/>
              <a:ext cx="120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dotdot</a:t>
              </a:r>
            </a:p>
          </p:txBody>
        </p:sp>
        <p:sp>
          <p:nvSpPr>
            <p:cNvPr id="28693" name="Line 21">
              <a:extLst>
                <a:ext uri="{FF2B5EF4-FFF2-40B4-BE49-F238E27FC236}">
                  <a16:creationId xmlns:a16="http://schemas.microsoft.com/office/drawing/2014/main" id="{4A4D9629-15D0-4A90-AFA5-9101011F9A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88" y="1718"/>
              <a:ext cx="86" cy="2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4" name="Line 22">
              <a:extLst>
                <a:ext uri="{FF2B5EF4-FFF2-40B4-BE49-F238E27FC236}">
                  <a16:creationId xmlns:a16="http://schemas.microsoft.com/office/drawing/2014/main" id="{DC7C2BF6-0BE9-4960-8799-112E0984BD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6" y="1637"/>
              <a:ext cx="514" cy="3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5" name="Line 23">
              <a:extLst>
                <a:ext uri="{FF2B5EF4-FFF2-40B4-BE49-F238E27FC236}">
                  <a16:creationId xmlns:a16="http://schemas.microsoft.com/office/drawing/2014/main" id="{816110CA-C706-471F-A909-F9ABA15759E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202" y="1637"/>
              <a:ext cx="515" cy="3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6" name="Text Box 24">
              <a:extLst>
                <a:ext uri="{FF2B5EF4-FFF2-40B4-BE49-F238E27FC236}">
                  <a16:creationId xmlns:a16="http://schemas.microsoft.com/office/drawing/2014/main" id="{198ECD14-FB7E-463D-9D96-50A261D6F7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08" y="1881"/>
              <a:ext cx="76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simple</a:t>
              </a:r>
            </a:p>
          </p:txBody>
        </p:sp>
        <p:sp>
          <p:nvSpPr>
            <p:cNvPr id="28697" name="Line 25">
              <a:extLst>
                <a:ext uri="{FF2B5EF4-FFF2-40B4-BE49-F238E27FC236}">
                  <a16:creationId xmlns:a16="http://schemas.microsoft.com/office/drawing/2014/main" id="{9EC66DA2-6D35-403E-A796-69D2DE9C20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96" y="1680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8676" name="Rectangle 52">
            <a:extLst>
              <a:ext uri="{FF2B5EF4-FFF2-40B4-BE49-F238E27FC236}">
                <a16:creationId xmlns:a16="http://schemas.microsoft.com/office/drawing/2014/main" id="{722ED5B9-D274-42C5-8E4F-E2907FDEC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1371600"/>
            <a:ext cx="7620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latin typeface="Tahoma" panose="020B0604030504040204" pitchFamily="34" charset="0"/>
              </a:rPr>
              <a:t>(d)</a:t>
            </a:r>
            <a:br>
              <a:rPr kumimoji="0" lang="en-US" altLang="zh-CN">
                <a:latin typeface="Tahoma" panose="020B0604030504040204" pitchFamily="34" charset="0"/>
              </a:rPr>
            </a:br>
            <a:br>
              <a:rPr kumimoji="0" lang="en-US" altLang="zh-CN">
                <a:latin typeface="Tahoma" panose="020B0604030504040204" pitchFamily="34" charset="0"/>
              </a:rPr>
            </a:br>
            <a:br>
              <a:rPr kumimoji="0" lang="en-US" altLang="zh-CN">
                <a:latin typeface="Tahoma" panose="020B0604030504040204" pitchFamily="34" charset="0"/>
              </a:rPr>
            </a:br>
            <a:endParaRPr kumimoji="0" lang="en-US" altLang="zh-CN">
              <a:latin typeface="Tahoma" panose="020B060403050404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1E069AE-0A42-488C-889C-8902136727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5"/>
    </mc:Choice>
    <mc:Fallback xmlns="">
      <p:transition spd="slow" advTm="7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DBA54353-F7C3-4C6E-8C51-CA7C1355D8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语法分析树构造过程（续）</a:t>
            </a:r>
          </a:p>
        </p:txBody>
      </p:sp>
      <p:grpSp>
        <p:nvGrpSpPr>
          <p:cNvPr id="29699" name="Group 25">
            <a:extLst>
              <a:ext uri="{FF2B5EF4-FFF2-40B4-BE49-F238E27FC236}">
                <a16:creationId xmlns:a16="http://schemas.microsoft.com/office/drawing/2014/main" id="{A86130D1-F453-44A1-B7FA-DD4F561B7235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1371600"/>
            <a:ext cx="6477000" cy="2971800"/>
            <a:chOff x="1344" y="2160"/>
            <a:chExt cx="4080" cy="1872"/>
          </a:xfrm>
        </p:grpSpPr>
        <p:sp>
          <p:nvSpPr>
            <p:cNvPr id="29701" name="Text Box 26">
              <a:extLst>
                <a:ext uri="{FF2B5EF4-FFF2-40B4-BE49-F238E27FC236}">
                  <a16:creationId xmlns:a16="http://schemas.microsoft.com/office/drawing/2014/main" id="{234EB1D0-1A51-4C6E-AE8B-7C2A4C8098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0" y="2648"/>
              <a:ext cx="60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type</a:t>
              </a:r>
            </a:p>
          </p:txBody>
        </p:sp>
        <p:sp>
          <p:nvSpPr>
            <p:cNvPr id="29702" name="Text Box 27">
              <a:extLst>
                <a:ext uri="{FF2B5EF4-FFF2-40B4-BE49-F238E27FC236}">
                  <a16:creationId xmlns:a16="http://schemas.microsoft.com/office/drawing/2014/main" id="{9F0FE008-9BCE-4A1C-9742-41BAF4BD86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89" y="2648"/>
              <a:ext cx="128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/>
                <a:t>]</a:t>
              </a:r>
            </a:p>
          </p:txBody>
        </p:sp>
        <p:sp>
          <p:nvSpPr>
            <p:cNvPr id="29703" name="Text Box 28">
              <a:extLst>
                <a:ext uri="{FF2B5EF4-FFF2-40B4-BE49-F238E27FC236}">
                  <a16:creationId xmlns:a16="http://schemas.microsoft.com/office/drawing/2014/main" id="{754141E6-6956-4023-8B7C-9D7EED93D8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5" y="2648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simple</a:t>
              </a:r>
            </a:p>
          </p:txBody>
        </p:sp>
        <p:sp>
          <p:nvSpPr>
            <p:cNvPr id="29704" name="Text Box 29">
              <a:extLst>
                <a:ext uri="{FF2B5EF4-FFF2-40B4-BE49-F238E27FC236}">
                  <a16:creationId xmlns:a16="http://schemas.microsoft.com/office/drawing/2014/main" id="{213CEFB3-F642-4B65-BCC3-8A75EB9D72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89" y="2648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of</a:t>
              </a:r>
            </a:p>
          </p:txBody>
        </p:sp>
        <p:sp>
          <p:nvSpPr>
            <p:cNvPr id="29705" name="Text Box 30">
              <a:extLst>
                <a:ext uri="{FF2B5EF4-FFF2-40B4-BE49-F238E27FC236}">
                  <a16:creationId xmlns:a16="http://schemas.microsoft.com/office/drawing/2014/main" id="{98C6E3C7-9BD5-45B7-984F-477D042004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6" y="2648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/>
                <a:t>[</a:t>
              </a:r>
            </a:p>
          </p:txBody>
        </p:sp>
        <p:sp>
          <p:nvSpPr>
            <p:cNvPr id="29706" name="Text Box 31">
              <a:extLst>
                <a:ext uri="{FF2B5EF4-FFF2-40B4-BE49-F238E27FC236}">
                  <a16:creationId xmlns:a16="http://schemas.microsoft.com/office/drawing/2014/main" id="{3F422F24-B978-4482-89E0-F5F9E38F0F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" y="2648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array</a:t>
              </a:r>
            </a:p>
          </p:txBody>
        </p:sp>
        <p:sp>
          <p:nvSpPr>
            <p:cNvPr id="29707" name="Text Box 32">
              <a:extLst>
                <a:ext uri="{FF2B5EF4-FFF2-40B4-BE49-F238E27FC236}">
                  <a16:creationId xmlns:a16="http://schemas.microsoft.com/office/drawing/2014/main" id="{80D0C9B7-D6D1-4811-9025-185E408650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4" y="2160"/>
              <a:ext cx="128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type</a:t>
              </a:r>
            </a:p>
          </p:txBody>
        </p:sp>
        <p:sp>
          <p:nvSpPr>
            <p:cNvPr id="29708" name="Line 33">
              <a:extLst>
                <a:ext uri="{FF2B5EF4-FFF2-40B4-BE49-F238E27FC236}">
                  <a16:creationId xmlns:a16="http://schemas.microsoft.com/office/drawing/2014/main" id="{5F83F6A0-1C1A-476C-AD3B-EAE104DDD7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88" y="2485"/>
              <a:ext cx="258" cy="24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09" name="Line 34">
              <a:extLst>
                <a:ext uri="{FF2B5EF4-FFF2-40B4-BE49-F238E27FC236}">
                  <a16:creationId xmlns:a16="http://schemas.microsoft.com/office/drawing/2014/main" id="{5F6C7A13-8E9A-473C-8203-479FA5CFD6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3" y="2485"/>
              <a:ext cx="171" cy="1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10" name="Line 35">
              <a:extLst>
                <a:ext uri="{FF2B5EF4-FFF2-40B4-BE49-F238E27FC236}">
                  <a16:creationId xmlns:a16="http://schemas.microsoft.com/office/drawing/2014/main" id="{68695967-C199-4DEF-9AFD-C04B54EF5D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89" y="2404"/>
              <a:ext cx="772" cy="3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11" name="Line 36">
              <a:extLst>
                <a:ext uri="{FF2B5EF4-FFF2-40B4-BE49-F238E27FC236}">
                  <a16:creationId xmlns:a16="http://schemas.microsoft.com/office/drawing/2014/main" id="{0F799EDB-6EE3-4CF6-AC31-721F66C89B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89" y="2323"/>
              <a:ext cx="1372" cy="4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12" name="Line 37">
              <a:extLst>
                <a:ext uri="{FF2B5EF4-FFF2-40B4-BE49-F238E27FC236}">
                  <a16:creationId xmlns:a16="http://schemas.microsoft.com/office/drawing/2014/main" id="{31E671C4-CCE0-44EA-B195-E59452CBAFF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773" y="2404"/>
              <a:ext cx="1201" cy="3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13" name="Line 38">
              <a:extLst>
                <a:ext uri="{FF2B5EF4-FFF2-40B4-BE49-F238E27FC236}">
                  <a16:creationId xmlns:a16="http://schemas.microsoft.com/office/drawing/2014/main" id="{0B35306C-85CC-49C1-BD1E-3CDC32BA9F2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73" y="2485"/>
              <a:ext cx="601" cy="24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14" name="Text Box 39">
              <a:extLst>
                <a:ext uri="{FF2B5EF4-FFF2-40B4-BE49-F238E27FC236}">
                  <a16:creationId xmlns:a16="http://schemas.microsoft.com/office/drawing/2014/main" id="{FDAABE33-FB1A-41C9-863B-D0B0E900BA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3" y="3218"/>
              <a:ext cx="120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num</a:t>
              </a:r>
            </a:p>
          </p:txBody>
        </p:sp>
        <p:sp>
          <p:nvSpPr>
            <p:cNvPr id="29715" name="Text Box 40">
              <a:extLst>
                <a:ext uri="{FF2B5EF4-FFF2-40B4-BE49-F238E27FC236}">
                  <a16:creationId xmlns:a16="http://schemas.microsoft.com/office/drawing/2014/main" id="{90B2E4FA-5549-4C9F-909C-3E16112A92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59" y="3218"/>
              <a:ext cx="120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num</a:t>
              </a:r>
            </a:p>
          </p:txBody>
        </p:sp>
        <p:sp>
          <p:nvSpPr>
            <p:cNvPr id="29716" name="Text Box 41">
              <a:extLst>
                <a:ext uri="{FF2B5EF4-FFF2-40B4-BE49-F238E27FC236}">
                  <a16:creationId xmlns:a16="http://schemas.microsoft.com/office/drawing/2014/main" id="{381C76A4-7630-4B98-910C-B77FCABA73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5" y="3218"/>
              <a:ext cx="1201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dotdot</a:t>
              </a:r>
            </a:p>
          </p:txBody>
        </p:sp>
        <p:sp>
          <p:nvSpPr>
            <p:cNvPr id="29717" name="Line 42">
              <a:extLst>
                <a:ext uri="{FF2B5EF4-FFF2-40B4-BE49-F238E27FC236}">
                  <a16:creationId xmlns:a16="http://schemas.microsoft.com/office/drawing/2014/main" id="{15B300C7-7439-440A-8EE8-2E9A3AACF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88" y="3055"/>
              <a:ext cx="86" cy="2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18" name="Line 43">
              <a:extLst>
                <a:ext uri="{FF2B5EF4-FFF2-40B4-BE49-F238E27FC236}">
                  <a16:creationId xmlns:a16="http://schemas.microsoft.com/office/drawing/2014/main" id="{3C408078-D80C-4AFD-8DC7-07A6663426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6" y="2974"/>
              <a:ext cx="514" cy="3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19" name="Line 44">
              <a:extLst>
                <a:ext uri="{FF2B5EF4-FFF2-40B4-BE49-F238E27FC236}">
                  <a16:creationId xmlns:a16="http://schemas.microsoft.com/office/drawing/2014/main" id="{1A5166C5-E268-4B73-8A1F-9C139F39F5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202" y="2974"/>
              <a:ext cx="515" cy="3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20" name="Text Box 45">
              <a:extLst>
                <a:ext uri="{FF2B5EF4-FFF2-40B4-BE49-F238E27FC236}">
                  <a16:creationId xmlns:a16="http://schemas.microsoft.com/office/drawing/2014/main" id="{27E390A3-2415-4ECB-B83C-7679A531DD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08" y="3218"/>
              <a:ext cx="76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simple</a:t>
              </a:r>
            </a:p>
          </p:txBody>
        </p:sp>
        <p:sp>
          <p:nvSpPr>
            <p:cNvPr id="29721" name="Line 46">
              <a:extLst>
                <a:ext uri="{FF2B5EF4-FFF2-40B4-BE49-F238E27FC236}">
                  <a16:creationId xmlns:a16="http://schemas.microsoft.com/office/drawing/2014/main" id="{25C6DA57-B6E6-41B0-8E5D-7BE4DF35DF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96" y="3017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22" name="Text Box 47">
              <a:extLst>
                <a:ext uri="{FF2B5EF4-FFF2-40B4-BE49-F238E27FC236}">
                  <a16:creationId xmlns:a16="http://schemas.microsoft.com/office/drawing/2014/main" id="{A8D6B066-92C7-4462-B1F6-485418F0F8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60" y="3705"/>
              <a:ext cx="864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/>
                <a:t>integer</a:t>
              </a:r>
            </a:p>
          </p:txBody>
        </p:sp>
        <p:sp>
          <p:nvSpPr>
            <p:cNvPr id="29723" name="Line 48">
              <a:extLst>
                <a:ext uri="{FF2B5EF4-FFF2-40B4-BE49-F238E27FC236}">
                  <a16:creationId xmlns:a16="http://schemas.microsoft.com/office/drawing/2014/main" id="{C74F7BBA-9F5E-47B0-8EBB-0E933DED0B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96" y="3504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9700" name="Rectangle 49">
            <a:extLst>
              <a:ext uri="{FF2B5EF4-FFF2-40B4-BE49-F238E27FC236}">
                <a16:creationId xmlns:a16="http://schemas.microsoft.com/office/drawing/2014/main" id="{6578A94C-6867-4727-8A0E-AC32F332F7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1371600"/>
            <a:ext cx="7620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latin typeface="Tahoma" panose="020B0604030504040204" pitchFamily="34" charset="0"/>
              </a:rPr>
              <a:t>(e)</a:t>
            </a:r>
            <a:endParaRPr kumimoji="0" lang="en-US" altLang="zh-CN" sz="2800" b="1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FC02023-4B66-4A51-A970-9124E79D39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99"/>
    </mc:Choice>
    <mc:Fallback xmlns="">
      <p:transition spd="slow" advTm="34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FB7FF3E4-7F19-4ED6-9FC7-8CC6100637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平凡算法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59A92F43-2D94-499B-8602-9B0E3D93F1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初始状态，只有一个根节点，标记为开始符号，输入指针指向第一个单词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对于</a:t>
            </a:r>
            <a:r>
              <a:rPr lang="en-US" altLang="zh-CN" sz="2400"/>
              <a:t>NT</a:t>
            </a:r>
            <a:r>
              <a:rPr lang="zh-CN" altLang="en-US" sz="2400"/>
              <a:t>节点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000"/>
              <a:t>选择产生式（尝试、回溯）构造孩子节点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000"/>
              <a:t>对孩子节点从左至右继续分析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对于</a:t>
            </a:r>
            <a:r>
              <a:rPr lang="en-US" altLang="zh-CN" sz="2400"/>
              <a:t>T</a:t>
            </a:r>
            <a:r>
              <a:rPr lang="zh-CN" altLang="en-US" sz="2400"/>
              <a:t>节点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000"/>
              <a:t>与当前输入单词进行比较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000"/>
              <a:t>若匹配，输入指针前移，处理下一个节点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000"/>
              <a:t>不匹配，可能需要回溯或报告错误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9E5DAB9-120C-4698-A9C5-A23FFD5C46E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81240" y="2140200"/>
              <a:ext cx="2968920" cy="27266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9E5DAB9-120C-4698-A9C5-A23FFD5C46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71880" y="2130840"/>
                <a:ext cx="2987640" cy="27453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3D2C063-806B-48D8-9E14-CCFB624BA8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596"/>
    </mc:Choice>
    <mc:Fallback xmlns="">
      <p:transition spd="slow" advTm="129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4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|0.7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7319</TotalTime>
  <Words>617</Words>
  <Application>Microsoft Office PowerPoint</Application>
  <PresentationFormat>全屏显示(4:3)</PresentationFormat>
  <Paragraphs>125</Paragraphs>
  <Slides>15</Slides>
  <Notes>0</Notes>
  <HiddenSlides>0</HiddenSlides>
  <MMClips>14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隶书</vt:lpstr>
      <vt:lpstr>宋体</vt:lpstr>
      <vt:lpstr>Symbol</vt:lpstr>
      <vt:lpstr>Tahoma</vt:lpstr>
      <vt:lpstr>Times New Roman</vt:lpstr>
      <vt:lpstr>Wingdings</vt:lpstr>
      <vt:lpstr>Blends</vt:lpstr>
      <vt:lpstr>语法分析平凡算法预习要点</vt:lpstr>
      <vt:lpstr>2.4  语法分析</vt:lpstr>
      <vt:lpstr>2.4.1  自顶向下分析方法</vt:lpstr>
      <vt:lpstr>例：Pascal的类型</vt:lpstr>
      <vt:lpstr>语法分析树构造过程</vt:lpstr>
      <vt:lpstr>语法分析树构造过程</vt:lpstr>
      <vt:lpstr>语法分析树构造过程（续）</vt:lpstr>
      <vt:lpstr>语法分析树构造过程（续）</vt:lpstr>
      <vt:lpstr>平凡算法</vt:lpstr>
      <vt:lpstr>扫描输入分析过程</vt:lpstr>
      <vt:lpstr>扫描输入分析过程（续）</vt:lpstr>
      <vt:lpstr>扫描输入分析过程（续）</vt:lpstr>
      <vt:lpstr>扫描输入分析过程（续）</vt:lpstr>
      <vt:lpstr>扫描输入分析过程（续）</vt:lpstr>
      <vt:lpstr>思考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王刚</cp:lastModifiedBy>
  <cp:revision>820</cp:revision>
  <dcterms:created xsi:type="dcterms:W3CDTF">2003-06-05T11:51:39Z</dcterms:created>
  <dcterms:modified xsi:type="dcterms:W3CDTF">2021-09-07T10:33:59Z</dcterms:modified>
</cp:coreProperties>
</file>

<file path=docProps/thumbnail.jpeg>
</file>